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7" r:id="rId1"/>
  </p:sldMasterIdLst>
  <p:notesMasterIdLst>
    <p:notesMasterId r:id="rId51"/>
  </p:notesMasterIdLst>
  <p:sldIdLst>
    <p:sldId id="378" r:id="rId2"/>
    <p:sldId id="411" r:id="rId3"/>
    <p:sldId id="404" r:id="rId4"/>
    <p:sldId id="261" r:id="rId5"/>
    <p:sldId id="412" r:id="rId6"/>
    <p:sldId id="414" r:id="rId7"/>
    <p:sldId id="262" r:id="rId8"/>
    <p:sldId id="317" r:id="rId9"/>
    <p:sldId id="419" r:id="rId10"/>
    <p:sldId id="320" r:id="rId11"/>
    <p:sldId id="420" r:id="rId12"/>
    <p:sldId id="368" r:id="rId13"/>
    <p:sldId id="327" r:id="rId14"/>
    <p:sldId id="344" r:id="rId15"/>
    <p:sldId id="329" r:id="rId16"/>
    <p:sldId id="268" r:id="rId17"/>
    <p:sldId id="269" r:id="rId18"/>
    <p:sldId id="416" r:id="rId19"/>
    <p:sldId id="415" r:id="rId20"/>
    <p:sldId id="270" r:id="rId21"/>
    <p:sldId id="325" r:id="rId22"/>
    <p:sldId id="417" r:id="rId23"/>
    <p:sldId id="377" r:id="rId24"/>
    <p:sldId id="272" r:id="rId25"/>
    <p:sldId id="392" r:id="rId26"/>
    <p:sldId id="275" r:id="rId27"/>
    <p:sldId id="393" r:id="rId28"/>
    <p:sldId id="341" r:id="rId29"/>
    <p:sldId id="395" r:id="rId30"/>
    <p:sldId id="342" r:id="rId31"/>
    <p:sldId id="400" r:id="rId32"/>
    <p:sldId id="380" r:id="rId33"/>
    <p:sldId id="278" r:id="rId34"/>
    <p:sldId id="382" r:id="rId35"/>
    <p:sldId id="383" r:id="rId36"/>
    <p:sldId id="381" r:id="rId37"/>
    <p:sldId id="331" r:id="rId38"/>
    <p:sldId id="396" r:id="rId39"/>
    <p:sldId id="334" r:id="rId40"/>
    <p:sldId id="335" r:id="rId41"/>
    <p:sldId id="385" r:id="rId42"/>
    <p:sldId id="361" r:id="rId43"/>
    <p:sldId id="292" r:id="rId44"/>
    <p:sldId id="362" r:id="rId45"/>
    <p:sldId id="294" r:id="rId46"/>
    <p:sldId id="418" r:id="rId47"/>
    <p:sldId id="296" r:id="rId48"/>
    <p:sldId id="301" r:id="rId49"/>
    <p:sldId id="389" r:id="rId5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71">
          <p15:clr>
            <a:srgbClr val="A4A3A4"/>
          </p15:clr>
        </p15:guide>
        <p15:guide id="2" pos="294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27"/>
    <a:srgbClr val="00FA4B"/>
    <a:srgbClr val="4482F8"/>
    <a:srgbClr val="A8DBF6"/>
    <a:srgbClr val="F4F4ED"/>
    <a:srgbClr val="008080"/>
    <a:srgbClr val="00FF00"/>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1B1D65-C005-4865-8869-00BAAA22808F}" v="120" dt="2024-04-04T15:39:19.0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096" autoAdjust="0"/>
  </p:normalViewPr>
  <p:slideViewPr>
    <p:cSldViewPr snapToGrid="0">
      <p:cViewPr varScale="1">
        <p:scale>
          <a:sx n="68" d="100"/>
          <a:sy n="68" d="100"/>
        </p:scale>
        <p:origin x="1168" y="52"/>
      </p:cViewPr>
      <p:guideLst>
        <p:guide orient="horz" pos="2171"/>
        <p:guide pos="294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69627DF2-E4C8-7EA7-3C4F-33087FB94D8F}"/>
    <pc:docChg chg="modSld">
      <pc:chgData name="" userId="" providerId="" clId="Web-{69627DF2-E4C8-7EA7-3C4F-33087FB94D8F}" dt="2023-12-12T16:41:03.334" v="0"/>
      <pc:docMkLst>
        <pc:docMk/>
      </pc:docMkLst>
      <pc:sldChg chg="modNotes">
        <pc:chgData name="" userId="" providerId="" clId="Web-{69627DF2-E4C8-7EA7-3C4F-33087FB94D8F}" dt="2023-12-12T16:41:03.334" v="0"/>
        <pc:sldMkLst>
          <pc:docMk/>
          <pc:sldMk cId="0" sldId="285"/>
        </pc:sldMkLst>
      </pc:sldChg>
    </pc:docChg>
  </pc:docChgLst>
  <pc:docChgLst>
    <pc:chgData name="Hardy, LaKeya Charmaine" userId="S::lchardy@ad.unc.edu::ab69f602-4092-4008-b5bb-a24e1cfee177" providerId="AD" clId="Web-{8AD2548D-4DD8-F35A-710D-4A26F5845161}"/>
    <pc:docChg chg="modSld">
      <pc:chgData name="Hardy, LaKeya Charmaine" userId="S::lchardy@ad.unc.edu::ab69f602-4092-4008-b5bb-a24e1cfee177" providerId="AD" clId="Web-{8AD2548D-4DD8-F35A-710D-4A26F5845161}" dt="2024-03-22T13:27:00.216" v="3" actId="20577"/>
      <pc:docMkLst>
        <pc:docMk/>
      </pc:docMkLst>
      <pc:sldChg chg="modSp">
        <pc:chgData name="Hardy, LaKeya Charmaine" userId="S::lchardy@ad.unc.edu::ab69f602-4092-4008-b5bb-a24e1cfee177" providerId="AD" clId="Web-{8AD2548D-4DD8-F35A-710D-4A26F5845161}" dt="2024-03-22T13:27:00.216" v="3" actId="20577"/>
        <pc:sldMkLst>
          <pc:docMk/>
          <pc:sldMk cId="0" sldId="294"/>
        </pc:sldMkLst>
        <pc:spChg chg="mod">
          <ac:chgData name="Hardy, LaKeya Charmaine" userId="S::lchardy@ad.unc.edu::ab69f602-4092-4008-b5bb-a24e1cfee177" providerId="AD" clId="Web-{8AD2548D-4DD8-F35A-710D-4A26F5845161}" dt="2024-03-22T13:27:00.216" v="3" actId="20577"/>
          <ac:spMkLst>
            <pc:docMk/>
            <pc:sldMk cId="0" sldId="294"/>
            <ac:spMk id="189442" creationId="{EC122C87-61DA-829C-BEDC-AD9C29D682A3}"/>
          </ac:spMkLst>
        </pc:spChg>
      </pc:sldChg>
      <pc:sldChg chg="delSp">
        <pc:chgData name="Hardy, LaKeya Charmaine" userId="S::lchardy@ad.unc.edu::ab69f602-4092-4008-b5bb-a24e1cfee177" providerId="AD" clId="Web-{8AD2548D-4DD8-F35A-710D-4A26F5845161}" dt="2024-03-22T13:25:19.480" v="1"/>
        <pc:sldMkLst>
          <pc:docMk/>
          <pc:sldMk cId="2526725541" sldId="416"/>
        </pc:sldMkLst>
        <pc:spChg chg="del">
          <ac:chgData name="Hardy, LaKeya Charmaine" userId="S::lchardy@ad.unc.edu::ab69f602-4092-4008-b5bb-a24e1cfee177" providerId="AD" clId="Web-{8AD2548D-4DD8-F35A-710D-4A26F5845161}" dt="2024-03-22T13:25:19.480" v="1"/>
          <ac:spMkLst>
            <pc:docMk/>
            <pc:sldMk cId="2526725541" sldId="416"/>
            <ac:spMk id="8" creationId="{E0DB3AB8-A139-8862-12FB-98A5770BE9C8}"/>
          </ac:spMkLst>
        </pc:spChg>
        <pc:spChg chg="del">
          <ac:chgData name="Hardy, LaKeya Charmaine" userId="S::lchardy@ad.unc.edu::ab69f602-4092-4008-b5bb-a24e1cfee177" providerId="AD" clId="Web-{8AD2548D-4DD8-F35A-710D-4A26F5845161}" dt="2024-03-22T13:25:15.824" v="0"/>
          <ac:spMkLst>
            <pc:docMk/>
            <pc:sldMk cId="2526725541" sldId="416"/>
            <ac:spMk id="9" creationId="{4EB728C1-1821-3B9D-1ACF-27E3A05C6E38}"/>
          </ac:spMkLst>
        </pc:spChg>
      </pc:sldChg>
    </pc:docChg>
  </pc:docChgLst>
  <pc:docChgLst>
    <pc:chgData name="Hardy, LaKeya Charmaine" userId="S::lchardy@ad.unc.edu::ab69f602-4092-4008-b5bb-a24e1cfee177" providerId="AD" clId="Web-{BA7B6FBC-E5DB-83D2-0F11-999B8A1993A8}"/>
    <pc:docChg chg="delSld modSld">
      <pc:chgData name="Hardy, LaKeya Charmaine" userId="S::lchardy@ad.unc.edu::ab69f602-4092-4008-b5bb-a24e1cfee177" providerId="AD" clId="Web-{BA7B6FBC-E5DB-83D2-0F11-999B8A1993A8}" dt="2024-03-14T14:25:35.294" v="152" actId="14100"/>
      <pc:docMkLst>
        <pc:docMk/>
      </pc:docMkLst>
      <pc:sldChg chg="del">
        <pc:chgData name="Hardy, LaKeya Charmaine" userId="S::lchardy@ad.unc.edu::ab69f602-4092-4008-b5bb-a24e1cfee177" providerId="AD" clId="Web-{BA7B6FBC-E5DB-83D2-0F11-999B8A1993A8}" dt="2024-03-14T13:44:30.087" v="22"/>
        <pc:sldMkLst>
          <pc:docMk/>
          <pc:sldMk cId="0" sldId="284"/>
        </pc:sldMkLst>
      </pc:sldChg>
      <pc:sldChg chg="addSp delSp modSp">
        <pc:chgData name="Hardy, LaKeya Charmaine" userId="S::lchardy@ad.unc.edu::ab69f602-4092-4008-b5bb-a24e1cfee177" providerId="AD" clId="Web-{BA7B6FBC-E5DB-83D2-0F11-999B8A1993A8}" dt="2024-03-14T13:49:06.049" v="35" actId="1076"/>
        <pc:sldMkLst>
          <pc:docMk/>
          <pc:sldMk cId="0" sldId="285"/>
        </pc:sldMkLst>
        <pc:spChg chg="mod">
          <ac:chgData name="Hardy, LaKeya Charmaine" userId="S::lchardy@ad.unc.edu::ab69f602-4092-4008-b5bb-a24e1cfee177" providerId="AD" clId="Web-{BA7B6FBC-E5DB-83D2-0F11-999B8A1993A8}" dt="2024-03-14T13:48:56.064" v="33" actId="14100"/>
          <ac:spMkLst>
            <pc:docMk/>
            <pc:sldMk cId="0" sldId="285"/>
            <ac:spMk id="91137" creationId="{E946B7C7-B82B-6DF9-169C-5813DC9DDC04}"/>
          </ac:spMkLst>
        </pc:spChg>
        <pc:spChg chg="del">
          <ac:chgData name="Hardy, LaKeya Charmaine" userId="S::lchardy@ad.unc.edu::ab69f602-4092-4008-b5bb-a24e1cfee177" providerId="AD" clId="Web-{BA7B6FBC-E5DB-83D2-0F11-999B8A1993A8}" dt="2024-03-14T13:48:43.423" v="30"/>
          <ac:spMkLst>
            <pc:docMk/>
            <pc:sldMk cId="0" sldId="285"/>
            <ac:spMk id="91138" creationId="{14861F9C-DF50-C733-597C-B40F8381C4AC}"/>
          </ac:spMkLst>
        </pc:spChg>
        <pc:picChg chg="add mod">
          <ac:chgData name="Hardy, LaKeya Charmaine" userId="S::lchardy@ad.unc.edu::ab69f602-4092-4008-b5bb-a24e1cfee177" providerId="AD" clId="Web-{BA7B6FBC-E5DB-83D2-0F11-999B8A1993A8}" dt="2024-03-14T13:49:06.049" v="35" actId="1076"/>
          <ac:picMkLst>
            <pc:docMk/>
            <pc:sldMk cId="0" sldId="285"/>
            <ac:picMk id="3" creationId="{AB637277-D164-A4AB-CC0D-23A7C3240EB6}"/>
          </ac:picMkLst>
        </pc:picChg>
      </pc:sldChg>
      <pc:sldChg chg="del">
        <pc:chgData name="Hardy, LaKeya Charmaine" userId="S::lchardy@ad.unc.edu::ab69f602-4092-4008-b5bb-a24e1cfee177" providerId="AD" clId="Web-{BA7B6FBC-E5DB-83D2-0F11-999B8A1993A8}" dt="2024-03-14T13:44:13.243" v="21"/>
        <pc:sldMkLst>
          <pc:docMk/>
          <pc:sldMk cId="0" sldId="319"/>
        </pc:sldMkLst>
      </pc:sldChg>
      <pc:sldChg chg="modSp">
        <pc:chgData name="Hardy, LaKeya Charmaine" userId="S::lchardy@ad.unc.edu::ab69f602-4092-4008-b5bb-a24e1cfee177" providerId="AD" clId="Web-{BA7B6FBC-E5DB-83D2-0F11-999B8A1993A8}" dt="2024-03-14T13:26:37.817" v="0" actId="1076"/>
        <pc:sldMkLst>
          <pc:docMk/>
          <pc:sldMk cId="613419089" sldId="412"/>
        </pc:sldMkLst>
        <pc:picChg chg="mod">
          <ac:chgData name="Hardy, LaKeya Charmaine" userId="S::lchardy@ad.unc.edu::ab69f602-4092-4008-b5bb-a24e1cfee177" providerId="AD" clId="Web-{BA7B6FBC-E5DB-83D2-0F11-999B8A1993A8}" dt="2024-03-14T13:26:37.817" v="0" actId="1076"/>
          <ac:picMkLst>
            <pc:docMk/>
            <pc:sldMk cId="613419089" sldId="412"/>
            <ac:picMk id="4" creationId="{570B0833-C565-6710-06AC-2E1795B71285}"/>
          </ac:picMkLst>
        </pc:picChg>
      </pc:sldChg>
      <pc:sldChg chg="addSp delSp modSp">
        <pc:chgData name="Hardy, LaKeya Charmaine" userId="S::lchardy@ad.unc.edu::ab69f602-4092-4008-b5bb-a24e1cfee177" providerId="AD" clId="Web-{BA7B6FBC-E5DB-83D2-0F11-999B8A1993A8}" dt="2024-03-14T13:34:43.739" v="20"/>
        <pc:sldMkLst>
          <pc:docMk/>
          <pc:sldMk cId="4081803649" sldId="414"/>
        </pc:sldMkLst>
        <pc:spChg chg="del">
          <ac:chgData name="Hardy, LaKeya Charmaine" userId="S::lchardy@ad.unc.edu::ab69f602-4092-4008-b5bb-a24e1cfee177" providerId="AD" clId="Web-{BA7B6FBC-E5DB-83D2-0F11-999B8A1993A8}" dt="2024-03-14T13:34:43.739" v="20"/>
          <ac:spMkLst>
            <pc:docMk/>
            <pc:sldMk cId="4081803649" sldId="414"/>
            <ac:spMk id="3" creationId="{63DECD47-3BF4-F946-139F-7A3261140DA2}"/>
          </ac:spMkLst>
        </pc:spChg>
        <pc:spChg chg="add mod">
          <ac:chgData name="Hardy, LaKeya Charmaine" userId="S::lchardy@ad.unc.edu::ab69f602-4092-4008-b5bb-a24e1cfee177" providerId="AD" clId="Web-{BA7B6FBC-E5DB-83D2-0F11-999B8A1993A8}" dt="2024-03-14T13:34:43.739" v="20"/>
          <ac:spMkLst>
            <pc:docMk/>
            <pc:sldMk cId="4081803649" sldId="414"/>
            <ac:spMk id="8" creationId="{0C1A308F-AC6F-0AB8-349D-5370541B3D2A}"/>
          </ac:spMkLst>
        </pc:spChg>
        <pc:picChg chg="add mod">
          <ac:chgData name="Hardy, LaKeya Charmaine" userId="S::lchardy@ad.unc.edu::ab69f602-4092-4008-b5bb-a24e1cfee177" providerId="AD" clId="Web-{BA7B6FBC-E5DB-83D2-0F11-999B8A1993A8}" dt="2024-03-14T13:32:01.172" v="8" actId="1076"/>
          <ac:picMkLst>
            <pc:docMk/>
            <pc:sldMk cId="4081803649" sldId="414"/>
            <ac:picMk id="4" creationId="{51504AF1-ADD4-E841-CBD5-AB7B23984FA2}"/>
          </ac:picMkLst>
        </pc:picChg>
        <pc:picChg chg="add del mod">
          <ac:chgData name="Hardy, LaKeya Charmaine" userId="S::lchardy@ad.unc.edu::ab69f602-4092-4008-b5bb-a24e1cfee177" providerId="AD" clId="Web-{BA7B6FBC-E5DB-83D2-0F11-999B8A1993A8}" dt="2024-03-14T13:34:14.067" v="15"/>
          <ac:picMkLst>
            <pc:docMk/>
            <pc:sldMk cId="4081803649" sldId="414"/>
            <ac:picMk id="5" creationId="{770367C7-AE29-D182-C626-799D8949C040}"/>
          </ac:picMkLst>
        </pc:picChg>
        <pc:picChg chg="add mod">
          <ac:chgData name="Hardy, LaKeya Charmaine" userId="S::lchardy@ad.unc.edu::ab69f602-4092-4008-b5bb-a24e1cfee177" providerId="AD" clId="Web-{BA7B6FBC-E5DB-83D2-0F11-999B8A1993A8}" dt="2024-03-14T13:34:40.536" v="19" actId="1076"/>
          <ac:picMkLst>
            <pc:docMk/>
            <pc:sldMk cId="4081803649" sldId="414"/>
            <ac:picMk id="6" creationId="{B1F15BEE-6B06-FCDB-F97F-FD79B9AE945F}"/>
          </ac:picMkLst>
        </pc:picChg>
      </pc:sldChg>
      <pc:sldChg chg="addSp delSp modSp mod setBg">
        <pc:chgData name="Hardy, LaKeya Charmaine" userId="S::lchardy@ad.unc.edu::ab69f602-4092-4008-b5bb-a24e1cfee177" providerId="AD" clId="Web-{BA7B6FBC-E5DB-83D2-0F11-999B8A1993A8}" dt="2024-03-14T14:25:35.294" v="152" actId="14100"/>
        <pc:sldMkLst>
          <pc:docMk/>
          <pc:sldMk cId="2526725541" sldId="416"/>
        </pc:sldMkLst>
        <pc:spChg chg="mod">
          <ac:chgData name="Hardy, LaKeya Charmaine" userId="S::lchardy@ad.unc.edu::ab69f602-4092-4008-b5bb-a24e1cfee177" providerId="AD" clId="Web-{BA7B6FBC-E5DB-83D2-0F11-999B8A1993A8}" dt="2024-03-14T14:21:59.099" v="142" actId="20577"/>
          <ac:spMkLst>
            <pc:docMk/>
            <pc:sldMk cId="2526725541" sldId="416"/>
            <ac:spMk id="2" creationId="{04094418-6DA4-BBC7-836D-179073AA3B13}"/>
          </ac:spMkLst>
        </pc:spChg>
        <pc:spChg chg="del mod">
          <ac:chgData name="Hardy, LaKeya Charmaine" userId="S::lchardy@ad.unc.edu::ab69f602-4092-4008-b5bb-a24e1cfee177" providerId="AD" clId="Web-{BA7B6FBC-E5DB-83D2-0F11-999B8A1993A8}" dt="2024-03-14T14:19:34.157" v="122"/>
          <ac:spMkLst>
            <pc:docMk/>
            <pc:sldMk cId="2526725541" sldId="416"/>
            <ac:spMk id="5" creationId="{45919A45-B488-401E-5996-14FC1AA5F249}"/>
          </ac:spMkLst>
        </pc:spChg>
        <pc:spChg chg="mod">
          <ac:chgData name="Hardy, LaKeya Charmaine" userId="S::lchardy@ad.unc.edu::ab69f602-4092-4008-b5bb-a24e1cfee177" providerId="AD" clId="Web-{BA7B6FBC-E5DB-83D2-0F11-999B8A1993A8}" dt="2024-03-14T14:20:26.330" v="134" actId="1076"/>
          <ac:spMkLst>
            <pc:docMk/>
            <pc:sldMk cId="2526725541" sldId="416"/>
            <ac:spMk id="8" creationId="{E0DB3AB8-A139-8862-12FB-98A5770BE9C8}"/>
          </ac:spMkLst>
        </pc:spChg>
        <pc:spChg chg="mod">
          <ac:chgData name="Hardy, LaKeya Charmaine" userId="S::lchardy@ad.unc.edu::ab69f602-4092-4008-b5bb-a24e1cfee177" providerId="AD" clId="Web-{BA7B6FBC-E5DB-83D2-0F11-999B8A1993A8}" dt="2024-03-14T14:22:05.990" v="143" actId="1076"/>
          <ac:spMkLst>
            <pc:docMk/>
            <pc:sldMk cId="2526725541" sldId="416"/>
            <ac:spMk id="9" creationId="{4EB728C1-1821-3B9D-1ACF-27E3A05C6E38}"/>
          </ac:spMkLst>
        </pc:spChg>
        <pc:spChg chg="add mod">
          <ac:chgData name="Hardy, LaKeya Charmaine" userId="S::lchardy@ad.unc.edu::ab69f602-4092-4008-b5bb-a24e1cfee177" providerId="AD" clId="Web-{BA7B6FBC-E5DB-83D2-0F11-999B8A1993A8}" dt="2024-03-14T14:25:35.294" v="152" actId="14100"/>
          <ac:spMkLst>
            <pc:docMk/>
            <pc:sldMk cId="2526725541" sldId="416"/>
            <ac:spMk id="27" creationId="{ED0A1313-A61D-E5EC-72B2-4F3E0769E574}"/>
          </ac:spMkLst>
        </pc:spChg>
        <pc:grpChg chg="add mod">
          <ac:chgData name="Hardy, LaKeya Charmaine" userId="S::lchardy@ad.unc.edu::ab69f602-4092-4008-b5bb-a24e1cfee177" providerId="AD" clId="Web-{BA7B6FBC-E5DB-83D2-0F11-999B8A1993A8}" dt="2024-03-14T14:20:52.691" v="139" actId="1076"/>
          <ac:grpSpMkLst>
            <pc:docMk/>
            <pc:sldMk cId="2526725541" sldId="416"/>
            <ac:grpSpMk id="3" creationId="{027DB8AC-305F-7C44-F724-5EA7B2BD3B49}"/>
          </ac:grpSpMkLst>
        </pc:grpChg>
        <pc:grpChg chg="add del mod">
          <ac:chgData name="Hardy, LaKeya Charmaine" userId="S::lchardy@ad.unc.edu::ab69f602-4092-4008-b5bb-a24e1cfee177" providerId="AD" clId="Web-{BA7B6FBC-E5DB-83D2-0F11-999B8A1993A8}" dt="2024-03-14T14:05:08.097" v="55"/>
          <ac:grpSpMkLst>
            <pc:docMk/>
            <pc:sldMk cId="2526725541" sldId="416"/>
            <ac:grpSpMk id="12" creationId="{BA10A671-2BC3-AB87-BAC7-C04C27372EC4}"/>
          </ac:grpSpMkLst>
        </pc:grpChg>
        <pc:grpChg chg="add del mod">
          <ac:chgData name="Hardy, LaKeya Charmaine" userId="S::lchardy@ad.unc.edu::ab69f602-4092-4008-b5bb-a24e1cfee177" providerId="AD" clId="Web-{BA7B6FBC-E5DB-83D2-0F11-999B8A1993A8}" dt="2024-03-14T14:06:40.959" v="58"/>
          <ac:grpSpMkLst>
            <pc:docMk/>
            <pc:sldMk cId="2526725541" sldId="416"/>
            <ac:grpSpMk id="17" creationId="{A4642443-1F24-E6EA-C0BA-A81EA8736490}"/>
          </ac:grpSpMkLst>
        </pc:grpChg>
        <pc:grpChg chg="add">
          <ac:chgData name="Hardy, LaKeya Charmaine" userId="S::lchardy@ad.unc.edu::ab69f602-4092-4008-b5bb-a24e1cfee177" providerId="AD" clId="Web-{BA7B6FBC-E5DB-83D2-0F11-999B8A1993A8}" dt="2024-03-14T14:24:17.791" v="146"/>
          <ac:grpSpMkLst>
            <pc:docMk/>
            <pc:sldMk cId="2526725541" sldId="416"/>
            <ac:grpSpMk id="26" creationId="{DBB9DBC1-222E-1BB6-5D98-A8EDE6D556DC}"/>
          </ac:grpSpMkLst>
        </pc:grpChg>
        <pc:picChg chg="mod">
          <ac:chgData name="Hardy, LaKeya Charmaine" userId="S::lchardy@ad.unc.edu::ab69f602-4092-4008-b5bb-a24e1cfee177" providerId="AD" clId="Web-{BA7B6FBC-E5DB-83D2-0F11-999B8A1993A8}" dt="2024-03-14T14:20:09.470" v="133" actId="1076"/>
          <ac:picMkLst>
            <pc:docMk/>
            <pc:sldMk cId="2526725541" sldId="416"/>
            <ac:picMk id="4" creationId="{C6E6D8BB-93B2-DDCD-CC76-943B208E0390}"/>
          </ac:picMkLst>
        </pc:picChg>
        <pc:picChg chg="mod">
          <ac:chgData name="Hardy, LaKeya Charmaine" userId="S::lchardy@ad.unc.edu::ab69f602-4092-4008-b5bb-a24e1cfee177" providerId="AD" clId="Web-{BA7B6FBC-E5DB-83D2-0F11-999B8A1993A8}" dt="2024-03-14T14:01:19.105" v="43" actId="1076"/>
          <ac:picMkLst>
            <pc:docMk/>
            <pc:sldMk cId="2526725541" sldId="416"/>
            <ac:picMk id="6" creationId="{2E8BD831-3BD7-5F6A-4B46-4A03675BAD90}"/>
          </ac:picMkLst>
        </pc:picChg>
        <pc:picChg chg="mod">
          <ac:chgData name="Hardy, LaKeya Charmaine" userId="S::lchardy@ad.unc.edu::ab69f602-4092-4008-b5bb-a24e1cfee177" providerId="AD" clId="Web-{BA7B6FBC-E5DB-83D2-0F11-999B8A1993A8}" dt="2024-03-14T14:01:19.121" v="44" actId="1076"/>
          <ac:picMkLst>
            <pc:docMk/>
            <pc:sldMk cId="2526725541" sldId="416"/>
            <ac:picMk id="7" creationId="{9755DA02-EA46-D691-DFC4-993655D1D4F7}"/>
          </ac:picMkLst>
        </pc:picChg>
        <pc:picChg chg="mod">
          <ac:chgData name="Hardy, LaKeya Charmaine" userId="S::lchardy@ad.unc.edu::ab69f602-4092-4008-b5bb-a24e1cfee177" providerId="AD" clId="Web-{BA7B6FBC-E5DB-83D2-0F11-999B8A1993A8}" dt="2024-03-14T14:01:19.152" v="47" actId="1076"/>
          <ac:picMkLst>
            <pc:docMk/>
            <pc:sldMk cId="2526725541" sldId="416"/>
            <ac:picMk id="10" creationId="{816B48A0-2953-9C1E-7080-E9CC6C003452}"/>
          </ac:picMkLst>
        </pc:picChg>
        <pc:picChg chg="mod">
          <ac:chgData name="Hardy, LaKeya Charmaine" userId="S::lchardy@ad.unc.edu::ab69f602-4092-4008-b5bb-a24e1cfee177" providerId="AD" clId="Web-{BA7B6FBC-E5DB-83D2-0F11-999B8A1993A8}" dt="2024-03-14T14:01:19.152" v="48" actId="1076"/>
          <ac:picMkLst>
            <pc:docMk/>
            <pc:sldMk cId="2526725541" sldId="416"/>
            <ac:picMk id="11" creationId="{5BFFB4F5-EDA8-CE5A-4DB5-5701E41F3AA0}"/>
          </ac:picMkLst>
        </pc:picChg>
        <pc:picChg chg="mod topLvl">
          <ac:chgData name="Hardy, LaKeya Charmaine" userId="S::lchardy@ad.unc.edu::ab69f602-4092-4008-b5bb-a24e1cfee177" providerId="AD" clId="Web-{BA7B6FBC-E5DB-83D2-0F11-999B8A1993A8}" dt="2024-03-14T14:19:58.829" v="128" actId="1076"/>
          <ac:picMkLst>
            <pc:docMk/>
            <pc:sldMk cId="2526725541" sldId="416"/>
            <ac:picMk id="18" creationId="{27FA3DB9-E31A-7C1F-A79B-47FE4C368679}"/>
          </ac:picMkLst>
        </pc:picChg>
        <pc:picChg chg="mod topLvl">
          <ac:chgData name="Hardy, LaKeya Charmaine" userId="S::lchardy@ad.unc.edu::ab69f602-4092-4008-b5bb-a24e1cfee177" providerId="AD" clId="Web-{BA7B6FBC-E5DB-83D2-0F11-999B8A1993A8}" dt="2024-03-14T14:23:47.931" v="145"/>
          <ac:picMkLst>
            <pc:docMk/>
            <pc:sldMk cId="2526725541" sldId="416"/>
            <ac:picMk id="19" creationId="{99F88F77-A4F4-17B4-B254-CFF59CE1F876}"/>
          </ac:picMkLst>
        </pc:picChg>
        <pc:picChg chg="mod topLvl">
          <ac:chgData name="Hardy, LaKeya Charmaine" userId="S::lchardy@ad.unc.edu::ab69f602-4092-4008-b5bb-a24e1cfee177" providerId="AD" clId="Web-{BA7B6FBC-E5DB-83D2-0F11-999B8A1993A8}" dt="2024-03-14T14:19:58.876" v="130" actId="1076"/>
          <ac:picMkLst>
            <pc:docMk/>
            <pc:sldMk cId="2526725541" sldId="416"/>
            <ac:picMk id="20" creationId="{231CC686-2F11-86F3-37A1-915FE5B52636}"/>
          </ac:picMkLst>
        </pc:picChg>
        <pc:picChg chg="mod topLvl">
          <ac:chgData name="Hardy, LaKeya Charmaine" userId="S::lchardy@ad.unc.edu::ab69f602-4092-4008-b5bb-a24e1cfee177" providerId="AD" clId="Web-{BA7B6FBC-E5DB-83D2-0F11-999B8A1993A8}" dt="2024-03-14T14:19:58.892" v="131" actId="1076"/>
          <ac:picMkLst>
            <pc:docMk/>
            <pc:sldMk cId="2526725541" sldId="416"/>
            <ac:picMk id="21" creationId="{5D0A569B-E156-DFFA-1C5D-DDFD82D15836}"/>
          </ac:picMkLst>
        </pc:picChg>
        <pc:picChg chg="add del mod modCrop">
          <ac:chgData name="Hardy, LaKeya Charmaine" userId="S::lchardy@ad.unc.edu::ab69f602-4092-4008-b5bb-a24e1cfee177" providerId="AD" clId="Web-{BA7B6FBC-E5DB-83D2-0F11-999B8A1993A8}" dt="2024-03-14T14:11:18.437" v="80"/>
          <ac:picMkLst>
            <pc:docMk/>
            <pc:sldMk cId="2526725541" sldId="416"/>
            <ac:picMk id="22" creationId="{7E81122B-5379-9009-7A9D-0A7F0D062720}"/>
          </ac:picMkLst>
        </pc:picChg>
        <pc:picChg chg="add mod ord modCrop">
          <ac:chgData name="Hardy, LaKeya Charmaine" userId="S::lchardy@ad.unc.edu::ab69f602-4092-4008-b5bb-a24e1cfee177" providerId="AD" clId="Web-{BA7B6FBC-E5DB-83D2-0F11-999B8A1993A8}" dt="2024-03-14T14:21:20.817" v="140" actId="1076"/>
          <ac:picMkLst>
            <pc:docMk/>
            <pc:sldMk cId="2526725541" sldId="416"/>
            <ac:picMk id="23" creationId="{2A1D61E5-1A02-46D6-82F2-01F6DAA21C46}"/>
          </ac:picMkLst>
        </pc:picChg>
        <pc:picChg chg="add del mod modCrop">
          <ac:chgData name="Hardy, LaKeya Charmaine" userId="S::lchardy@ad.unc.edu::ab69f602-4092-4008-b5bb-a24e1cfee177" providerId="AD" clId="Web-{BA7B6FBC-E5DB-83D2-0F11-999B8A1993A8}" dt="2024-03-14T14:19:41.188" v="124"/>
          <ac:picMkLst>
            <pc:docMk/>
            <pc:sldMk cId="2526725541" sldId="416"/>
            <ac:picMk id="24" creationId="{1B97F10A-2B6E-A44D-9F54-36680F3D65BA}"/>
          </ac:picMkLst>
        </pc:picChg>
        <pc:picChg chg="add mod ord">
          <ac:chgData name="Hardy, LaKeya Charmaine" userId="S::lchardy@ad.unc.edu::ab69f602-4092-4008-b5bb-a24e1cfee177" providerId="AD" clId="Web-{BA7B6FBC-E5DB-83D2-0F11-999B8A1993A8}" dt="2024-03-14T14:21:22.145" v="141" actId="1076"/>
          <ac:picMkLst>
            <pc:docMk/>
            <pc:sldMk cId="2526725541" sldId="416"/>
            <ac:picMk id="25" creationId="{ACB1918E-0E67-6F00-EE01-F46DC6C503B1}"/>
          </ac:picMkLst>
        </pc:picChg>
      </pc:sldChg>
    </pc:docChg>
  </pc:docChgLst>
  <pc:docChgLst>
    <pc:chgData name="Hardy, LaKeya Charmaine" userId="S::lchardy@ad.unc.edu::ab69f602-4092-4008-b5bb-a24e1cfee177" providerId="AD" clId="Web-{69627DF2-E4C8-7EA7-3C4F-33087FB94D8F}"/>
    <pc:docChg chg="addSld delSld modSld sldOrd">
      <pc:chgData name="Hardy, LaKeya Charmaine" userId="S::lchardy@ad.unc.edu::ab69f602-4092-4008-b5bb-a24e1cfee177" providerId="AD" clId="Web-{69627DF2-E4C8-7EA7-3C4F-33087FB94D8F}" dt="2023-12-12T16:56:44.700" v="177"/>
      <pc:docMkLst>
        <pc:docMk/>
      </pc:docMkLst>
      <pc:sldChg chg="add del ord">
        <pc:chgData name="Hardy, LaKeya Charmaine" userId="S::lchardy@ad.unc.edu::ab69f602-4092-4008-b5bb-a24e1cfee177" providerId="AD" clId="Web-{69627DF2-E4C8-7EA7-3C4F-33087FB94D8F}" dt="2023-12-12T16:49:02.861" v="164"/>
        <pc:sldMkLst>
          <pc:docMk/>
          <pc:sldMk cId="0" sldId="273"/>
        </pc:sldMkLst>
      </pc:sldChg>
      <pc:sldChg chg="ord">
        <pc:chgData name="Hardy, LaKeya Charmaine" userId="S::lchardy@ad.unc.edu::ab69f602-4092-4008-b5bb-a24e1cfee177" providerId="AD" clId="Web-{69627DF2-E4C8-7EA7-3C4F-33087FB94D8F}" dt="2023-12-12T16:55:27.823" v="171"/>
        <pc:sldMkLst>
          <pc:docMk/>
          <pc:sldMk cId="0" sldId="276"/>
        </pc:sldMkLst>
      </pc:sldChg>
      <pc:sldChg chg="addSp modSp">
        <pc:chgData name="Hardy, LaKeya Charmaine" userId="S::lchardy@ad.unc.edu::ab69f602-4092-4008-b5bb-a24e1cfee177" providerId="AD" clId="Web-{69627DF2-E4C8-7EA7-3C4F-33087FB94D8F}" dt="2023-12-12T16:37:46.781" v="9" actId="1076"/>
        <pc:sldMkLst>
          <pc:docMk/>
          <pc:sldMk cId="0" sldId="284"/>
        </pc:sldMkLst>
        <pc:picChg chg="add mod">
          <ac:chgData name="Hardy, LaKeya Charmaine" userId="S::lchardy@ad.unc.edu::ab69f602-4092-4008-b5bb-a24e1cfee177" providerId="AD" clId="Web-{69627DF2-E4C8-7EA7-3C4F-33087FB94D8F}" dt="2023-12-12T16:37:46.781" v="9" actId="1076"/>
          <ac:picMkLst>
            <pc:docMk/>
            <pc:sldMk cId="0" sldId="284"/>
            <ac:picMk id="2" creationId="{FBCBDFC6-42B8-D4E0-7E0D-DE29EB4E3F75}"/>
          </ac:picMkLst>
        </pc:picChg>
      </pc:sldChg>
      <pc:sldChg chg="modNotes">
        <pc:chgData name="Hardy, LaKeya Charmaine" userId="S::lchardy@ad.unc.edu::ab69f602-4092-4008-b5bb-a24e1cfee177" providerId="AD" clId="Web-{69627DF2-E4C8-7EA7-3C4F-33087FB94D8F}" dt="2023-12-12T16:40:43.677" v="146"/>
        <pc:sldMkLst>
          <pc:docMk/>
          <pc:sldMk cId="0" sldId="285"/>
        </pc:sldMkLst>
      </pc:sldChg>
      <pc:sldChg chg="del">
        <pc:chgData name="Hardy, LaKeya Charmaine" userId="S::lchardy@ad.unc.edu::ab69f602-4092-4008-b5bb-a24e1cfee177" providerId="AD" clId="Web-{69627DF2-E4C8-7EA7-3C4F-33087FB94D8F}" dt="2023-12-12T16:56:44.685" v="173"/>
        <pc:sldMkLst>
          <pc:docMk/>
          <pc:sldMk cId="0" sldId="308"/>
        </pc:sldMkLst>
      </pc:sldChg>
      <pc:sldChg chg="delSp ord">
        <pc:chgData name="Hardy, LaKeya Charmaine" userId="S::lchardy@ad.unc.edu::ab69f602-4092-4008-b5bb-a24e1cfee177" providerId="AD" clId="Web-{69627DF2-E4C8-7EA7-3C4F-33087FB94D8F}" dt="2023-12-12T16:37:39.172" v="5"/>
        <pc:sldMkLst>
          <pc:docMk/>
          <pc:sldMk cId="0" sldId="317"/>
        </pc:sldMkLst>
        <pc:picChg chg="del">
          <ac:chgData name="Hardy, LaKeya Charmaine" userId="S::lchardy@ad.unc.edu::ab69f602-4092-4008-b5bb-a24e1cfee177" providerId="AD" clId="Web-{69627DF2-E4C8-7EA7-3C4F-33087FB94D8F}" dt="2023-12-12T16:37:39.172" v="5"/>
          <ac:picMkLst>
            <pc:docMk/>
            <pc:sldMk cId="0" sldId="317"/>
            <ac:picMk id="1026" creationId="{28590E01-6BC5-F57F-FFBE-3CE1758AE9D4}"/>
          </ac:picMkLst>
        </pc:picChg>
      </pc:sldChg>
      <pc:sldChg chg="del">
        <pc:chgData name="Hardy, LaKeya Charmaine" userId="S::lchardy@ad.unc.edu::ab69f602-4092-4008-b5bb-a24e1cfee177" providerId="AD" clId="Web-{69627DF2-E4C8-7EA7-3C4F-33087FB94D8F}" dt="2023-12-12T16:44:53.995" v="159"/>
        <pc:sldMkLst>
          <pc:docMk/>
          <pc:sldMk cId="0" sldId="322"/>
        </pc:sldMkLst>
      </pc:sldChg>
      <pc:sldChg chg="del">
        <pc:chgData name="Hardy, LaKeya Charmaine" userId="S::lchardy@ad.unc.edu::ab69f602-4092-4008-b5bb-a24e1cfee177" providerId="AD" clId="Web-{69627DF2-E4C8-7EA7-3C4F-33087FB94D8F}" dt="2023-12-12T16:56:44.700" v="176"/>
        <pc:sldMkLst>
          <pc:docMk/>
          <pc:sldMk cId="0" sldId="336"/>
        </pc:sldMkLst>
      </pc:sldChg>
      <pc:sldChg chg="del">
        <pc:chgData name="Hardy, LaKeya Charmaine" userId="S::lchardy@ad.unc.edu::ab69f602-4092-4008-b5bb-a24e1cfee177" providerId="AD" clId="Web-{69627DF2-E4C8-7EA7-3C4F-33087FB94D8F}" dt="2023-12-12T16:56:44.700" v="177"/>
        <pc:sldMkLst>
          <pc:docMk/>
          <pc:sldMk cId="0" sldId="337"/>
        </pc:sldMkLst>
      </pc:sldChg>
      <pc:sldChg chg="del">
        <pc:chgData name="Hardy, LaKeya Charmaine" userId="S::lchardy@ad.unc.edu::ab69f602-4092-4008-b5bb-a24e1cfee177" providerId="AD" clId="Web-{69627DF2-E4C8-7EA7-3C4F-33087FB94D8F}" dt="2023-12-12T16:56:44.700" v="175"/>
        <pc:sldMkLst>
          <pc:docMk/>
          <pc:sldMk cId="0" sldId="338"/>
        </pc:sldMkLst>
      </pc:sldChg>
      <pc:sldChg chg="del">
        <pc:chgData name="Hardy, LaKeya Charmaine" userId="S::lchardy@ad.unc.edu::ab69f602-4092-4008-b5bb-a24e1cfee177" providerId="AD" clId="Web-{69627DF2-E4C8-7EA7-3C4F-33087FB94D8F}" dt="2023-12-12T16:56:44.700" v="174"/>
        <pc:sldMkLst>
          <pc:docMk/>
          <pc:sldMk cId="0" sldId="340"/>
        </pc:sldMkLst>
      </pc:sldChg>
      <pc:sldChg chg="del">
        <pc:chgData name="Hardy, LaKeya Charmaine" userId="S::lchardy@ad.unc.edu::ab69f602-4092-4008-b5bb-a24e1cfee177" providerId="AD" clId="Web-{69627DF2-E4C8-7EA7-3C4F-33087FB94D8F}" dt="2023-12-12T16:44:53.995" v="160"/>
        <pc:sldMkLst>
          <pc:docMk/>
          <pc:sldMk cId="0" sldId="343"/>
        </pc:sldMkLst>
      </pc:sldChg>
      <pc:sldChg chg="del">
        <pc:chgData name="Hardy, LaKeya Charmaine" userId="S::lchardy@ad.unc.edu::ab69f602-4092-4008-b5bb-a24e1cfee177" providerId="AD" clId="Web-{69627DF2-E4C8-7EA7-3C4F-33087FB94D8F}" dt="2023-12-12T16:44:54.011" v="161"/>
        <pc:sldMkLst>
          <pc:docMk/>
          <pc:sldMk cId="0" sldId="370"/>
        </pc:sldMkLst>
      </pc:sldChg>
      <pc:sldChg chg="del">
        <pc:chgData name="Hardy, LaKeya Charmaine" userId="S::lchardy@ad.unc.edu::ab69f602-4092-4008-b5bb-a24e1cfee177" providerId="AD" clId="Web-{69627DF2-E4C8-7EA7-3C4F-33087FB94D8F}" dt="2023-12-12T16:44:53.995" v="158"/>
        <pc:sldMkLst>
          <pc:docMk/>
          <pc:sldMk cId="0" sldId="371"/>
        </pc:sldMkLst>
      </pc:sldChg>
      <pc:sldChg chg="del">
        <pc:chgData name="Hardy, LaKeya Charmaine" userId="S::lchardy@ad.unc.edu::ab69f602-4092-4008-b5bb-a24e1cfee177" providerId="AD" clId="Web-{69627DF2-E4C8-7EA7-3C4F-33087FB94D8F}" dt="2023-12-12T16:56:44.685" v="172"/>
        <pc:sldMkLst>
          <pc:docMk/>
          <pc:sldMk cId="0" sldId="379"/>
        </pc:sldMkLst>
      </pc:sldChg>
      <pc:sldChg chg="addSp delSp modSp ord">
        <pc:chgData name="Hardy, LaKeya Charmaine" userId="S::lchardy@ad.unc.edu::ab69f602-4092-4008-b5bb-a24e1cfee177" providerId="AD" clId="Web-{69627DF2-E4C8-7EA7-3C4F-33087FB94D8F}" dt="2023-12-12T16:42:09.257" v="157" actId="1076"/>
        <pc:sldMkLst>
          <pc:docMk/>
          <pc:sldMk cId="1108283170" sldId="410"/>
        </pc:sldMkLst>
        <pc:spChg chg="del mod">
          <ac:chgData name="Hardy, LaKeya Charmaine" userId="S::lchardy@ad.unc.edu::ab69f602-4092-4008-b5bb-a24e1cfee177" providerId="AD" clId="Web-{69627DF2-E4C8-7EA7-3C4F-33087FB94D8F}" dt="2023-12-12T16:41:50.897" v="151"/>
          <ac:spMkLst>
            <pc:docMk/>
            <pc:sldMk cId="1108283170" sldId="410"/>
            <ac:spMk id="2" creationId="{70689DD0-72E5-C22E-64BD-8C14157CEEAC}"/>
          </ac:spMkLst>
        </pc:spChg>
        <pc:spChg chg="add del mod">
          <ac:chgData name="Hardy, LaKeya Charmaine" userId="S::lchardy@ad.unc.edu::ab69f602-4092-4008-b5bb-a24e1cfee177" providerId="AD" clId="Web-{69627DF2-E4C8-7EA7-3C4F-33087FB94D8F}" dt="2023-12-12T16:41:56.554" v="153"/>
          <ac:spMkLst>
            <pc:docMk/>
            <pc:sldMk cId="1108283170" sldId="410"/>
            <ac:spMk id="5" creationId="{064559B1-04A6-4359-2D3D-3C1C69D38C8C}"/>
          </ac:spMkLst>
        </pc:spChg>
        <pc:picChg chg="mod">
          <ac:chgData name="Hardy, LaKeya Charmaine" userId="S::lchardy@ad.unc.edu::ab69f602-4092-4008-b5bb-a24e1cfee177" providerId="AD" clId="Web-{69627DF2-E4C8-7EA7-3C4F-33087FB94D8F}" dt="2023-12-12T16:42:09.257" v="157" actId="1076"/>
          <ac:picMkLst>
            <pc:docMk/>
            <pc:sldMk cId="1108283170" sldId="410"/>
            <ac:picMk id="4" creationId="{01F9D524-9879-8F85-9A9E-EA0173CA2937}"/>
          </ac:picMkLst>
        </pc:picChg>
      </pc:sldChg>
      <pc:sldChg chg="modSp add del replId">
        <pc:chgData name="Hardy, LaKeya Charmaine" userId="S::lchardy@ad.unc.edu::ab69f602-4092-4008-b5bb-a24e1cfee177" providerId="AD" clId="Web-{69627DF2-E4C8-7EA7-3C4F-33087FB94D8F}" dt="2023-12-12T16:38:29.642" v="12"/>
        <pc:sldMkLst>
          <pc:docMk/>
          <pc:sldMk cId="2958070386" sldId="413"/>
        </pc:sldMkLst>
        <pc:picChg chg="mod">
          <ac:chgData name="Hardy, LaKeya Charmaine" userId="S::lchardy@ad.unc.edu::ab69f602-4092-4008-b5bb-a24e1cfee177" providerId="AD" clId="Web-{69627DF2-E4C8-7EA7-3C4F-33087FB94D8F}" dt="2023-12-12T16:13:37.083" v="2"/>
          <ac:picMkLst>
            <pc:docMk/>
            <pc:sldMk cId="2958070386" sldId="413"/>
            <ac:picMk id="4" creationId="{01F9D524-9879-8F85-9A9E-EA0173CA2937}"/>
          </ac:picMkLst>
        </pc:picChg>
      </pc:sldChg>
      <pc:sldChg chg="addSp modSp new">
        <pc:chgData name="Hardy, LaKeya Charmaine" userId="S::lchardy@ad.unc.edu::ab69f602-4092-4008-b5bb-a24e1cfee177" providerId="AD" clId="Web-{69627DF2-E4C8-7EA7-3C4F-33087FB94D8F}" dt="2023-12-12T16:53:39.180" v="170" actId="688"/>
        <pc:sldMkLst>
          <pc:docMk/>
          <pc:sldMk cId="2976330100" sldId="415"/>
        </pc:sldMkLst>
        <pc:picChg chg="add mod">
          <ac:chgData name="Hardy, LaKeya Charmaine" userId="S::lchardy@ad.unc.edu::ab69f602-4092-4008-b5bb-a24e1cfee177" providerId="AD" clId="Web-{69627DF2-E4C8-7EA7-3C4F-33087FB94D8F}" dt="2023-12-12T16:53:39.180" v="170" actId="688"/>
          <ac:picMkLst>
            <pc:docMk/>
            <pc:sldMk cId="2976330100" sldId="415"/>
            <ac:picMk id="2" creationId="{A53546AE-E2C9-AC48-2747-40F2CA96E696}"/>
          </ac:picMkLst>
        </pc:picChg>
      </pc:sldChg>
    </pc:docChg>
  </pc:docChgLst>
  <pc:docChgLst>
    <pc:chgData name="Hardy, LaKeya Charmaine" userId="S::lchardy@ad.unc.edu::ab69f602-4092-4008-b5bb-a24e1cfee177" providerId="AD" clId="Web-{9A25835E-97AA-7580-C21E-3BE6D26AA455}"/>
    <pc:docChg chg="addSld delSld modSld">
      <pc:chgData name="Hardy, LaKeya Charmaine" userId="S::lchardy@ad.unc.edu::ab69f602-4092-4008-b5bb-a24e1cfee177" providerId="AD" clId="Web-{9A25835E-97AA-7580-C21E-3BE6D26AA455}" dt="2024-03-11T18:26:05.497" v="617" actId="1076"/>
      <pc:docMkLst>
        <pc:docMk/>
      </pc:docMkLst>
      <pc:sldChg chg="modSp">
        <pc:chgData name="Hardy, LaKeya Charmaine" userId="S::lchardy@ad.unc.edu::ab69f602-4092-4008-b5bb-a24e1cfee177" providerId="AD" clId="Web-{9A25835E-97AA-7580-C21E-3BE6D26AA455}" dt="2024-03-11T17:23:47.387" v="109" actId="1076"/>
        <pc:sldMkLst>
          <pc:docMk/>
          <pc:sldMk cId="0" sldId="270"/>
        </pc:sldMkLst>
        <pc:spChg chg="mod">
          <ac:chgData name="Hardy, LaKeya Charmaine" userId="S::lchardy@ad.unc.edu::ab69f602-4092-4008-b5bb-a24e1cfee177" providerId="AD" clId="Web-{9A25835E-97AA-7580-C21E-3BE6D26AA455}" dt="2024-03-11T17:23:47.387" v="109" actId="1076"/>
          <ac:spMkLst>
            <pc:docMk/>
            <pc:sldMk cId="0" sldId="270"/>
            <ac:spMk id="103425" creationId="{B5B1CE40-D8E6-6224-81E2-8C89A01FDE48}"/>
          </ac:spMkLst>
        </pc:spChg>
      </pc:sldChg>
      <pc:sldChg chg="del">
        <pc:chgData name="Hardy, LaKeya Charmaine" userId="S::lchardy@ad.unc.edu::ab69f602-4092-4008-b5bb-a24e1cfee177" providerId="AD" clId="Web-{9A25835E-97AA-7580-C21E-3BE6D26AA455}" dt="2024-03-11T17:54:32.918" v="149"/>
        <pc:sldMkLst>
          <pc:docMk/>
          <pc:sldMk cId="0" sldId="290"/>
        </pc:sldMkLst>
      </pc:sldChg>
      <pc:sldChg chg="del">
        <pc:chgData name="Hardy, LaKeya Charmaine" userId="S::lchardy@ad.unc.edu::ab69f602-4092-4008-b5bb-a24e1cfee177" providerId="AD" clId="Web-{9A25835E-97AA-7580-C21E-3BE6D26AA455}" dt="2024-03-11T17:54:46.277" v="150"/>
        <pc:sldMkLst>
          <pc:docMk/>
          <pc:sldMk cId="0" sldId="291"/>
        </pc:sldMkLst>
      </pc:sldChg>
      <pc:sldChg chg="del">
        <pc:chgData name="Hardy, LaKeya Charmaine" userId="S::lchardy@ad.unc.edu::ab69f602-4092-4008-b5bb-a24e1cfee177" providerId="AD" clId="Web-{9A25835E-97AA-7580-C21E-3BE6D26AA455}" dt="2024-03-11T17:56:30.015" v="152"/>
        <pc:sldMkLst>
          <pc:docMk/>
          <pc:sldMk cId="0" sldId="293"/>
        </pc:sldMkLst>
      </pc:sldChg>
      <pc:sldChg chg="modSp modNotes">
        <pc:chgData name="Hardy, LaKeya Charmaine" userId="S::lchardy@ad.unc.edu::ab69f602-4092-4008-b5bb-a24e1cfee177" providerId="AD" clId="Web-{9A25835E-97AA-7580-C21E-3BE6D26AA455}" dt="2024-03-11T18:25:43.058" v="616"/>
        <pc:sldMkLst>
          <pc:docMk/>
          <pc:sldMk cId="0" sldId="294"/>
        </pc:sldMkLst>
        <pc:spChg chg="mod">
          <ac:chgData name="Hardy, LaKeya Charmaine" userId="S::lchardy@ad.unc.edu::ab69f602-4092-4008-b5bb-a24e1cfee177" providerId="AD" clId="Web-{9A25835E-97AA-7580-C21E-3BE6D26AA455}" dt="2024-03-11T18:25:43.058" v="616"/>
          <ac:spMkLst>
            <pc:docMk/>
            <pc:sldMk cId="0" sldId="294"/>
            <ac:spMk id="189442" creationId="{EC122C87-61DA-829C-BEDC-AD9C29D682A3}"/>
          </ac:spMkLst>
        </pc:spChg>
      </pc:sldChg>
      <pc:sldChg chg="modNotes">
        <pc:chgData name="Hardy, LaKeya Charmaine" userId="S::lchardy@ad.unc.edu::ab69f602-4092-4008-b5bb-a24e1cfee177" providerId="AD" clId="Web-{9A25835E-97AA-7580-C21E-3BE6D26AA455}" dt="2024-03-11T17:50:20.862" v="146"/>
        <pc:sldMkLst>
          <pc:docMk/>
          <pc:sldMk cId="0" sldId="331"/>
        </pc:sldMkLst>
      </pc:sldChg>
      <pc:sldChg chg="del">
        <pc:chgData name="Hardy, LaKeya Charmaine" userId="S::lchardy@ad.unc.edu::ab69f602-4092-4008-b5bb-a24e1cfee177" providerId="AD" clId="Web-{9A25835E-97AA-7580-C21E-3BE6D26AA455}" dt="2024-03-11T17:56:28.406" v="151"/>
        <pc:sldMkLst>
          <pc:docMk/>
          <pc:sldMk cId="0" sldId="357"/>
        </pc:sldMkLst>
      </pc:sldChg>
      <pc:sldChg chg="del">
        <pc:chgData name="Hardy, LaKeya Charmaine" userId="S::lchardy@ad.unc.edu::ab69f602-4092-4008-b5bb-a24e1cfee177" providerId="AD" clId="Web-{9A25835E-97AA-7580-C21E-3BE6D26AA455}" dt="2024-03-11T17:52:53.742" v="147"/>
        <pc:sldMkLst>
          <pc:docMk/>
          <pc:sldMk cId="0" sldId="369"/>
        </pc:sldMkLst>
      </pc:sldChg>
      <pc:sldChg chg="del">
        <pc:chgData name="Hardy, LaKeya Charmaine" userId="S::lchardy@ad.unc.edu::ab69f602-4092-4008-b5bb-a24e1cfee177" providerId="AD" clId="Web-{9A25835E-97AA-7580-C21E-3BE6D26AA455}" dt="2024-03-11T17:53:39.447" v="148"/>
        <pc:sldMkLst>
          <pc:docMk/>
          <pc:sldMk cId="0" sldId="384"/>
        </pc:sldMkLst>
      </pc:sldChg>
      <pc:sldChg chg="modSp modNotes">
        <pc:chgData name="Hardy, LaKeya Charmaine" userId="S::lchardy@ad.unc.edu::ab69f602-4092-4008-b5bb-a24e1cfee177" providerId="AD" clId="Web-{9A25835E-97AA-7580-C21E-3BE6D26AA455}" dt="2024-03-11T17:21:42.211" v="42"/>
        <pc:sldMkLst>
          <pc:docMk/>
          <pc:sldMk cId="2526725541" sldId="416"/>
        </pc:sldMkLst>
        <pc:spChg chg="mod">
          <ac:chgData name="Hardy, LaKeya Charmaine" userId="S::lchardy@ad.unc.edu::ab69f602-4092-4008-b5bb-a24e1cfee177" providerId="AD" clId="Web-{9A25835E-97AA-7580-C21E-3BE6D26AA455}" dt="2024-03-11T17:19:08.503" v="2" actId="20577"/>
          <ac:spMkLst>
            <pc:docMk/>
            <pc:sldMk cId="2526725541" sldId="416"/>
            <ac:spMk id="2" creationId="{04094418-6DA4-BBC7-836D-179073AA3B13}"/>
          </ac:spMkLst>
        </pc:spChg>
        <pc:picChg chg="mod">
          <ac:chgData name="Hardy, LaKeya Charmaine" userId="S::lchardy@ad.unc.edu::ab69f602-4092-4008-b5bb-a24e1cfee177" providerId="AD" clId="Web-{9A25835E-97AA-7580-C21E-3BE6D26AA455}" dt="2024-03-11T17:15:08.479" v="1"/>
          <ac:picMkLst>
            <pc:docMk/>
            <pc:sldMk cId="2526725541" sldId="416"/>
            <ac:picMk id="4" creationId="{C6E6D8BB-93B2-DDCD-CC76-943B208E0390}"/>
          </ac:picMkLst>
        </pc:picChg>
      </pc:sldChg>
      <pc:sldChg chg="addSp modSp addAnim">
        <pc:chgData name="Hardy, LaKeya Charmaine" userId="S::lchardy@ad.unc.edu::ab69f602-4092-4008-b5bb-a24e1cfee177" providerId="AD" clId="Web-{9A25835E-97AA-7580-C21E-3BE6D26AA455}" dt="2024-03-11T17:34:04.517" v="142" actId="14100"/>
        <pc:sldMkLst>
          <pc:docMk/>
          <pc:sldMk cId="1362785347" sldId="417"/>
        </pc:sldMkLst>
        <pc:spChg chg="add mod">
          <ac:chgData name="Hardy, LaKeya Charmaine" userId="S::lchardy@ad.unc.edu::ab69f602-4092-4008-b5bb-a24e1cfee177" providerId="AD" clId="Web-{9A25835E-97AA-7580-C21E-3BE6D26AA455}" dt="2024-03-11T17:34:04.517" v="142" actId="14100"/>
          <ac:spMkLst>
            <pc:docMk/>
            <pc:sldMk cId="1362785347" sldId="417"/>
            <ac:spMk id="2" creationId="{3C999C3B-6987-A238-163F-C29CFA2EC698}"/>
          </ac:spMkLst>
        </pc:spChg>
        <pc:spChg chg="add mod">
          <ac:chgData name="Hardy, LaKeya Charmaine" userId="S::lchardy@ad.unc.edu::ab69f602-4092-4008-b5bb-a24e1cfee177" providerId="AD" clId="Web-{9A25835E-97AA-7580-C21E-3BE6D26AA455}" dt="2024-03-11T17:32:34.436" v="137" actId="14100"/>
          <ac:spMkLst>
            <pc:docMk/>
            <pc:sldMk cId="1362785347" sldId="417"/>
            <ac:spMk id="3" creationId="{4E1AC084-5C63-E312-AD7F-9018E4BB2575}"/>
          </ac:spMkLst>
        </pc:spChg>
        <pc:spChg chg="add mod">
          <ac:chgData name="Hardy, LaKeya Charmaine" userId="S::lchardy@ad.unc.edu::ab69f602-4092-4008-b5bb-a24e1cfee177" providerId="AD" clId="Web-{9A25835E-97AA-7580-C21E-3BE6D26AA455}" dt="2024-03-11T17:33:33.704" v="140" actId="14100"/>
          <ac:spMkLst>
            <pc:docMk/>
            <pc:sldMk cId="1362785347" sldId="417"/>
            <ac:spMk id="4" creationId="{071990ED-A647-A5F1-AAFB-24EBE6A8202E}"/>
          </ac:spMkLst>
        </pc:spChg>
      </pc:sldChg>
      <pc:sldChg chg="addSp delSp modSp new addAnim delAnim modAnim">
        <pc:chgData name="Hardy, LaKeya Charmaine" userId="S::lchardy@ad.unc.edu::ab69f602-4092-4008-b5bb-a24e1cfee177" providerId="AD" clId="Web-{9A25835E-97AA-7580-C21E-3BE6D26AA455}" dt="2024-03-11T18:26:05.497" v="617" actId="1076"/>
        <pc:sldMkLst>
          <pc:docMk/>
          <pc:sldMk cId="3329715114" sldId="418"/>
        </pc:sldMkLst>
        <pc:spChg chg="add del mod">
          <ac:chgData name="Hardy, LaKeya Charmaine" userId="S::lchardy@ad.unc.edu::ab69f602-4092-4008-b5bb-a24e1cfee177" providerId="AD" clId="Web-{9A25835E-97AA-7580-C21E-3BE6D26AA455}" dt="2024-03-11T18:15:09.537" v="220"/>
          <ac:spMkLst>
            <pc:docMk/>
            <pc:sldMk cId="3329715114" sldId="418"/>
            <ac:spMk id="4" creationId="{E35C4D47-E336-BCB1-6BD3-182EB8DA936B}"/>
          </ac:spMkLst>
        </pc:spChg>
        <pc:spChg chg="add mod">
          <ac:chgData name="Hardy, LaKeya Charmaine" userId="S::lchardy@ad.unc.edu::ab69f602-4092-4008-b5bb-a24e1cfee177" providerId="AD" clId="Web-{9A25835E-97AA-7580-C21E-3BE6D26AA455}" dt="2024-03-11T18:25:20.917" v="615" actId="20577"/>
          <ac:spMkLst>
            <pc:docMk/>
            <pc:sldMk cId="3329715114" sldId="418"/>
            <ac:spMk id="5" creationId="{847DD30D-75E2-2E1D-0E8F-29348D0DC949}"/>
          </ac:spMkLst>
        </pc:spChg>
        <pc:spChg chg="add mod">
          <ac:chgData name="Hardy, LaKeya Charmaine" userId="S::lchardy@ad.unc.edu::ab69f602-4092-4008-b5bb-a24e1cfee177" providerId="AD" clId="Web-{9A25835E-97AA-7580-C21E-3BE6D26AA455}" dt="2024-03-11T18:26:05.497" v="617" actId="1076"/>
          <ac:spMkLst>
            <pc:docMk/>
            <pc:sldMk cId="3329715114" sldId="418"/>
            <ac:spMk id="6" creationId="{9CEDB650-9A36-0BB0-BCA7-36F1CA85E2CC}"/>
          </ac:spMkLst>
        </pc:spChg>
        <pc:picChg chg="add">
          <ac:chgData name="Hardy, LaKeya Charmaine" userId="S::lchardy@ad.unc.edu::ab69f602-4092-4008-b5bb-a24e1cfee177" providerId="AD" clId="Web-{9A25835E-97AA-7580-C21E-3BE6D26AA455}" dt="2024-03-11T18:13:43.237" v="216"/>
          <ac:picMkLst>
            <pc:docMk/>
            <pc:sldMk cId="3329715114" sldId="418"/>
            <ac:picMk id="3" creationId="{BF8CB9A0-FC1C-7D86-CD45-DAC493BDA6B3}"/>
          </ac:picMkLst>
        </pc:picChg>
      </pc:sldChg>
    </pc:docChg>
  </pc:docChgLst>
  <pc:docChgLst>
    <pc:chgData name="Hardy, LaKeya Charmaine" userId="S::lchardy@ad.unc.edu::ab69f602-4092-4008-b5bb-a24e1cfee177" providerId="AD" clId="Web-{B57EF64B-EC08-EDCB-4584-A029615FF909}"/>
    <pc:docChg chg="addSld delSld modSld">
      <pc:chgData name="Hardy, LaKeya Charmaine" userId="S::lchardy@ad.unc.edu::ab69f602-4092-4008-b5bb-a24e1cfee177" providerId="AD" clId="Web-{B57EF64B-EC08-EDCB-4584-A029615FF909}" dt="2023-12-07T16:57:17.290" v="95" actId="20577"/>
      <pc:docMkLst>
        <pc:docMk/>
      </pc:docMkLst>
      <pc:sldChg chg="del">
        <pc:chgData name="Hardy, LaKeya Charmaine" userId="S::lchardy@ad.unc.edu::ab69f602-4092-4008-b5bb-a24e1cfee177" providerId="AD" clId="Web-{B57EF64B-EC08-EDCB-4584-A029615FF909}" dt="2023-12-07T16:45:54.572" v="59"/>
        <pc:sldMkLst>
          <pc:docMk/>
          <pc:sldMk cId="0" sldId="263"/>
        </pc:sldMkLst>
      </pc:sldChg>
      <pc:sldChg chg="del">
        <pc:chgData name="Hardy, LaKeya Charmaine" userId="S::lchardy@ad.unc.edu::ab69f602-4092-4008-b5bb-a24e1cfee177" providerId="AD" clId="Web-{B57EF64B-EC08-EDCB-4584-A029615FF909}" dt="2023-12-07T16:46:22.917" v="65"/>
        <pc:sldMkLst>
          <pc:docMk/>
          <pc:sldMk cId="0" sldId="305"/>
        </pc:sldMkLst>
      </pc:sldChg>
      <pc:sldChg chg="del">
        <pc:chgData name="Hardy, LaKeya Charmaine" userId="S::lchardy@ad.unc.edu::ab69f602-4092-4008-b5bb-a24e1cfee177" providerId="AD" clId="Web-{B57EF64B-EC08-EDCB-4584-A029615FF909}" dt="2023-12-07T16:46:22.917" v="64"/>
        <pc:sldMkLst>
          <pc:docMk/>
          <pc:sldMk cId="0" sldId="346"/>
        </pc:sldMkLst>
      </pc:sldChg>
      <pc:sldChg chg="del">
        <pc:chgData name="Hardy, LaKeya Charmaine" userId="S::lchardy@ad.unc.edu::ab69f602-4092-4008-b5bb-a24e1cfee177" providerId="AD" clId="Web-{B57EF64B-EC08-EDCB-4584-A029615FF909}" dt="2023-12-07T16:46:22.917" v="63"/>
        <pc:sldMkLst>
          <pc:docMk/>
          <pc:sldMk cId="0" sldId="347"/>
        </pc:sldMkLst>
      </pc:sldChg>
      <pc:sldChg chg="del">
        <pc:chgData name="Hardy, LaKeya Charmaine" userId="S::lchardy@ad.unc.edu::ab69f602-4092-4008-b5bb-a24e1cfee177" providerId="AD" clId="Web-{B57EF64B-EC08-EDCB-4584-A029615FF909}" dt="2023-12-07T16:46:22.901" v="62"/>
        <pc:sldMkLst>
          <pc:docMk/>
          <pc:sldMk cId="0" sldId="348"/>
        </pc:sldMkLst>
      </pc:sldChg>
      <pc:sldChg chg="del">
        <pc:chgData name="Hardy, LaKeya Charmaine" userId="S::lchardy@ad.unc.edu::ab69f602-4092-4008-b5bb-a24e1cfee177" providerId="AD" clId="Web-{B57EF64B-EC08-EDCB-4584-A029615FF909}" dt="2023-12-07T16:46:22.901" v="61"/>
        <pc:sldMkLst>
          <pc:docMk/>
          <pc:sldMk cId="0" sldId="349"/>
        </pc:sldMkLst>
      </pc:sldChg>
      <pc:sldChg chg="del">
        <pc:chgData name="Hardy, LaKeya Charmaine" userId="S::lchardy@ad.unc.edu::ab69f602-4092-4008-b5bb-a24e1cfee177" providerId="AD" clId="Web-{B57EF64B-EC08-EDCB-4584-A029615FF909}" dt="2023-12-07T16:46:22.901" v="60"/>
        <pc:sldMkLst>
          <pc:docMk/>
          <pc:sldMk cId="0" sldId="350"/>
        </pc:sldMkLst>
      </pc:sldChg>
      <pc:sldChg chg="del">
        <pc:chgData name="Hardy, LaKeya Charmaine" userId="S::lchardy@ad.unc.edu::ab69f602-4092-4008-b5bb-a24e1cfee177" providerId="AD" clId="Web-{B57EF64B-EC08-EDCB-4584-A029615FF909}" dt="2023-12-07T16:45:54.572" v="58"/>
        <pc:sldMkLst>
          <pc:docMk/>
          <pc:sldMk cId="0" sldId="353"/>
        </pc:sldMkLst>
      </pc:sldChg>
      <pc:sldChg chg="del">
        <pc:chgData name="Hardy, LaKeya Charmaine" userId="S::lchardy@ad.unc.edu::ab69f602-4092-4008-b5bb-a24e1cfee177" providerId="AD" clId="Web-{B57EF64B-EC08-EDCB-4584-A029615FF909}" dt="2023-12-07T16:45:54.572" v="57"/>
        <pc:sldMkLst>
          <pc:docMk/>
          <pc:sldMk cId="0" sldId="354"/>
        </pc:sldMkLst>
      </pc:sldChg>
      <pc:sldChg chg="del">
        <pc:chgData name="Hardy, LaKeya Charmaine" userId="S::lchardy@ad.unc.edu::ab69f602-4092-4008-b5bb-a24e1cfee177" providerId="AD" clId="Web-{B57EF64B-EC08-EDCB-4584-A029615FF909}" dt="2023-12-07T16:45:54.572" v="56"/>
        <pc:sldMkLst>
          <pc:docMk/>
          <pc:sldMk cId="0" sldId="355"/>
        </pc:sldMkLst>
      </pc:sldChg>
      <pc:sldChg chg="del">
        <pc:chgData name="Hardy, LaKeya Charmaine" userId="S::lchardy@ad.unc.edu::ab69f602-4092-4008-b5bb-a24e1cfee177" providerId="AD" clId="Web-{B57EF64B-EC08-EDCB-4584-A029615FF909}" dt="2023-12-07T16:45:54.572" v="55"/>
        <pc:sldMkLst>
          <pc:docMk/>
          <pc:sldMk cId="0" sldId="356"/>
        </pc:sldMkLst>
      </pc:sldChg>
      <pc:sldChg chg="del">
        <pc:chgData name="Hardy, LaKeya Charmaine" userId="S::lchardy@ad.unc.edu::ab69f602-4092-4008-b5bb-a24e1cfee177" providerId="AD" clId="Web-{B57EF64B-EC08-EDCB-4584-A029615FF909}" dt="2023-12-07T16:48:57.361" v="94"/>
        <pc:sldMkLst>
          <pc:docMk/>
          <pc:sldMk cId="0" sldId="391"/>
        </pc:sldMkLst>
      </pc:sldChg>
      <pc:sldChg chg="addSp delSp modSp">
        <pc:chgData name="Hardy, LaKeya Charmaine" userId="S::lchardy@ad.unc.edu::ab69f602-4092-4008-b5bb-a24e1cfee177" providerId="AD" clId="Web-{B57EF64B-EC08-EDCB-4584-A029615FF909}" dt="2023-12-07T16:23:46.059" v="46" actId="1076"/>
        <pc:sldMkLst>
          <pc:docMk/>
          <pc:sldMk cId="0" sldId="404"/>
        </pc:sldMkLst>
        <pc:spChg chg="add del">
          <ac:chgData name="Hardy, LaKeya Charmaine" userId="S::lchardy@ad.unc.edu::ab69f602-4092-4008-b5bb-a24e1cfee177" providerId="AD" clId="Web-{B57EF64B-EC08-EDCB-4584-A029615FF909}" dt="2023-12-07T16:22:08.367" v="6"/>
          <ac:spMkLst>
            <pc:docMk/>
            <pc:sldMk cId="0" sldId="404"/>
            <ac:spMk id="3" creationId="{978BD0D1-B10E-EE17-DB27-885A7759CE96}"/>
          </ac:spMkLst>
        </pc:spChg>
        <pc:spChg chg="add mod">
          <ac:chgData name="Hardy, LaKeya Charmaine" userId="S::lchardy@ad.unc.edu::ab69f602-4092-4008-b5bb-a24e1cfee177" providerId="AD" clId="Web-{B57EF64B-EC08-EDCB-4584-A029615FF909}" dt="2023-12-07T16:23:33.965" v="45" actId="1076"/>
          <ac:spMkLst>
            <pc:docMk/>
            <pc:sldMk cId="0" sldId="404"/>
            <ac:spMk id="4" creationId="{87A8276A-C07D-BB2A-7204-C6C9077B920B}"/>
          </ac:spMkLst>
        </pc:spChg>
        <pc:picChg chg="add mod">
          <ac:chgData name="Hardy, LaKeya Charmaine" userId="S::lchardy@ad.unc.edu::ab69f602-4092-4008-b5bb-a24e1cfee177" providerId="AD" clId="Web-{B57EF64B-EC08-EDCB-4584-A029615FF909}" dt="2023-12-07T16:23:46.059" v="46" actId="1076"/>
          <ac:picMkLst>
            <pc:docMk/>
            <pc:sldMk cId="0" sldId="404"/>
            <ac:picMk id="2" creationId="{CCE9FB4E-82AB-9744-1132-877046811EFB}"/>
          </ac:picMkLst>
        </pc:picChg>
        <pc:picChg chg="del">
          <ac:chgData name="Hardy, LaKeya Charmaine" userId="S::lchardy@ad.unc.edu::ab69f602-4092-4008-b5bb-a24e1cfee177" providerId="AD" clId="Web-{B57EF64B-EC08-EDCB-4584-A029615FF909}" dt="2023-12-07T16:21:28.600" v="1"/>
          <ac:picMkLst>
            <pc:docMk/>
            <pc:sldMk cId="0" sldId="404"/>
            <ac:picMk id="7" creationId="{3AF26AFF-7D86-7BE6-BA8A-3C67D753B936}"/>
          </ac:picMkLst>
        </pc:picChg>
        <pc:picChg chg="del">
          <ac:chgData name="Hardy, LaKeya Charmaine" userId="S::lchardy@ad.unc.edu::ab69f602-4092-4008-b5bb-a24e1cfee177" providerId="AD" clId="Web-{B57EF64B-EC08-EDCB-4584-A029615FF909}" dt="2023-12-07T16:21:26.568" v="0"/>
          <ac:picMkLst>
            <pc:docMk/>
            <pc:sldMk cId="0" sldId="404"/>
            <ac:picMk id="8" creationId="{65F5389B-A47E-76C2-D7F2-1FD2EE480AC2}"/>
          </ac:picMkLst>
        </pc:picChg>
      </pc:sldChg>
      <pc:sldChg chg="modSp">
        <pc:chgData name="Hardy, LaKeya Charmaine" userId="S::lchardy@ad.unc.edu::ab69f602-4092-4008-b5bb-a24e1cfee177" providerId="AD" clId="Web-{B57EF64B-EC08-EDCB-4584-A029615FF909}" dt="2023-12-07T16:57:17.290" v="95" actId="20577"/>
        <pc:sldMkLst>
          <pc:docMk/>
          <pc:sldMk cId="1108283170" sldId="410"/>
        </pc:sldMkLst>
        <pc:spChg chg="mod">
          <ac:chgData name="Hardy, LaKeya Charmaine" userId="S::lchardy@ad.unc.edu::ab69f602-4092-4008-b5bb-a24e1cfee177" providerId="AD" clId="Web-{B57EF64B-EC08-EDCB-4584-A029615FF909}" dt="2023-12-07T16:57:17.290" v="95" actId="20577"/>
          <ac:spMkLst>
            <pc:docMk/>
            <pc:sldMk cId="1108283170" sldId="410"/>
            <ac:spMk id="2" creationId="{70689DD0-72E5-C22E-64BD-8C14157CEEAC}"/>
          </ac:spMkLst>
        </pc:spChg>
      </pc:sldChg>
      <pc:sldChg chg="addSp modSp">
        <pc:chgData name="Hardy, LaKeya Charmaine" userId="S::lchardy@ad.unc.edu::ab69f602-4092-4008-b5bb-a24e1cfee177" providerId="AD" clId="Web-{B57EF64B-EC08-EDCB-4584-A029615FF909}" dt="2023-12-07T16:39:32.476" v="54" actId="1076"/>
        <pc:sldMkLst>
          <pc:docMk/>
          <pc:sldMk cId="1587087074" sldId="411"/>
        </pc:sldMkLst>
        <pc:picChg chg="add mod modCrop">
          <ac:chgData name="Hardy, LaKeya Charmaine" userId="S::lchardy@ad.unc.edu::ab69f602-4092-4008-b5bb-a24e1cfee177" providerId="AD" clId="Web-{B57EF64B-EC08-EDCB-4584-A029615FF909}" dt="2023-12-07T16:39:32.476" v="54" actId="1076"/>
          <ac:picMkLst>
            <pc:docMk/>
            <pc:sldMk cId="1587087074" sldId="411"/>
            <ac:picMk id="7" creationId="{34379285-3976-633B-C11C-2C79A0D7739E}"/>
          </ac:picMkLst>
        </pc:picChg>
      </pc:sldChg>
      <pc:sldChg chg="delSp modSp new">
        <pc:chgData name="Hardy, LaKeya Charmaine" userId="S::lchardy@ad.unc.edu::ab69f602-4092-4008-b5bb-a24e1cfee177" providerId="AD" clId="Web-{B57EF64B-EC08-EDCB-4584-A029615FF909}" dt="2023-12-07T16:47:05.153" v="93"/>
        <pc:sldMkLst>
          <pc:docMk/>
          <pc:sldMk cId="613419089" sldId="412"/>
        </pc:sldMkLst>
        <pc:spChg chg="mod">
          <ac:chgData name="Hardy, LaKeya Charmaine" userId="S::lchardy@ad.unc.edu::ab69f602-4092-4008-b5bb-a24e1cfee177" providerId="AD" clId="Web-{B57EF64B-EC08-EDCB-4584-A029615FF909}" dt="2023-12-07T16:47:05.153" v="93"/>
          <ac:spMkLst>
            <pc:docMk/>
            <pc:sldMk cId="613419089" sldId="412"/>
            <ac:spMk id="2" creationId="{1719D6E5-4965-5BF7-8EA1-E230094A2961}"/>
          </ac:spMkLst>
        </pc:spChg>
        <pc:spChg chg="del">
          <ac:chgData name="Hardy, LaKeya Charmaine" userId="S::lchardy@ad.unc.edu::ab69f602-4092-4008-b5bb-a24e1cfee177" providerId="AD" clId="Web-{B57EF64B-EC08-EDCB-4584-A029615FF909}" dt="2023-12-07T16:46:52.449" v="92"/>
          <ac:spMkLst>
            <pc:docMk/>
            <pc:sldMk cId="613419089" sldId="412"/>
            <ac:spMk id="3" creationId="{30254E84-7091-722B-93EA-1EB18CA81C2F}"/>
          </ac:spMkLst>
        </pc:spChg>
      </pc:sldChg>
    </pc:docChg>
  </pc:docChgLst>
  <pc:docChgLst>
    <pc:chgData name="Brandt, Patrick Daniel" userId="536f983b-2707-4be4-ac94-04c6f38112b9" providerId="ADAL" clId="{258DDD50-7A0A-4547-9ABA-0D000B5C0B3E}"/>
    <pc:docChg chg="custSel addSld delSld modSld sldOrd">
      <pc:chgData name="Brandt, Patrick Daniel" userId="536f983b-2707-4be4-ac94-04c6f38112b9" providerId="ADAL" clId="{258DDD50-7A0A-4547-9ABA-0D000B5C0B3E}" dt="2023-12-12T16:54:00.341" v="220" actId="14100"/>
      <pc:docMkLst>
        <pc:docMk/>
      </pc:docMkLst>
      <pc:sldChg chg="ord">
        <pc:chgData name="Brandt, Patrick Daniel" userId="536f983b-2707-4be4-ac94-04c6f38112b9" providerId="ADAL" clId="{258DDD50-7A0A-4547-9ABA-0D000B5C0B3E}" dt="2023-12-12T16:28:13.442" v="203"/>
        <pc:sldMkLst>
          <pc:docMk/>
          <pc:sldMk cId="0" sldId="262"/>
        </pc:sldMkLst>
      </pc:sldChg>
      <pc:sldChg chg="del">
        <pc:chgData name="Brandt, Patrick Daniel" userId="536f983b-2707-4be4-ac94-04c6f38112b9" providerId="ADAL" clId="{258DDD50-7A0A-4547-9ABA-0D000B5C0B3E}" dt="2023-12-12T16:32:12.751" v="206" actId="2696"/>
        <pc:sldMkLst>
          <pc:docMk/>
          <pc:sldMk cId="0" sldId="283"/>
        </pc:sldMkLst>
      </pc:sldChg>
      <pc:sldChg chg="addSp delSp modSp mod">
        <pc:chgData name="Brandt, Patrick Daniel" userId="536f983b-2707-4be4-ac94-04c6f38112b9" providerId="ADAL" clId="{258DDD50-7A0A-4547-9ABA-0D000B5C0B3E}" dt="2023-12-12T16:37:45.438" v="218" actId="1076"/>
        <pc:sldMkLst>
          <pc:docMk/>
          <pc:sldMk cId="0" sldId="317"/>
        </pc:sldMkLst>
        <pc:spChg chg="mod">
          <ac:chgData name="Brandt, Patrick Daniel" userId="536f983b-2707-4be4-ac94-04c6f38112b9" providerId="ADAL" clId="{258DDD50-7A0A-4547-9ABA-0D000B5C0B3E}" dt="2023-12-12T16:32:25.683" v="208" actId="1076"/>
          <ac:spMkLst>
            <pc:docMk/>
            <pc:sldMk cId="0" sldId="317"/>
            <ac:spMk id="78849" creationId="{8401743C-9B8D-660D-018E-22E82C3F14C1}"/>
          </ac:spMkLst>
        </pc:spChg>
        <pc:spChg chg="mod">
          <ac:chgData name="Brandt, Patrick Daniel" userId="536f983b-2707-4be4-ac94-04c6f38112b9" providerId="ADAL" clId="{258DDD50-7A0A-4547-9ABA-0D000B5C0B3E}" dt="2023-12-12T16:32:18.639" v="207" actId="20577"/>
          <ac:spMkLst>
            <pc:docMk/>
            <pc:sldMk cId="0" sldId="317"/>
            <ac:spMk id="78850" creationId="{50C0DEBC-85AF-6BFA-8A37-0502879998FB}"/>
          </ac:spMkLst>
        </pc:spChg>
        <pc:picChg chg="add del mod">
          <ac:chgData name="Brandt, Patrick Daniel" userId="536f983b-2707-4be4-ac94-04c6f38112b9" providerId="ADAL" clId="{258DDD50-7A0A-4547-9ABA-0D000B5C0B3E}" dt="2023-12-12T16:37:10.062" v="217" actId="478"/>
          <ac:picMkLst>
            <pc:docMk/>
            <pc:sldMk cId="0" sldId="317"/>
            <ac:picMk id="1026" creationId="{28590E01-6BC5-F57F-FFBE-3CE1758AE9D4}"/>
          </ac:picMkLst>
        </pc:picChg>
        <pc:picChg chg="add mod">
          <ac:chgData name="Brandt, Patrick Daniel" userId="536f983b-2707-4be4-ac94-04c6f38112b9" providerId="ADAL" clId="{258DDD50-7A0A-4547-9ABA-0D000B5C0B3E}" dt="2023-12-12T16:37:45.438" v="218" actId="1076"/>
          <ac:picMkLst>
            <pc:docMk/>
            <pc:sldMk cId="0" sldId="317"/>
            <ac:picMk id="1028" creationId="{95BDFE5F-756A-30F5-1156-4A91595F8C25}"/>
          </ac:picMkLst>
        </pc:picChg>
      </pc:sldChg>
      <pc:sldChg chg="del">
        <pc:chgData name="Brandt, Patrick Daniel" userId="536f983b-2707-4be4-ac94-04c6f38112b9" providerId="ADAL" clId="{258DDD50-7A0A-4547-9ABA-0D000B5C0B3E}" dt="2023-12-12T16:32:12.751" v="206" actId="2696"/>
        <pc:sldMkLst>
          <pc:docMk/>
          <pc:sldMk cId="0" sldId="318"/>
        </pc:sldMkLst>
      </pc:sldChg>
      <pc:sldChg chg="del">
        <pc:chgData name="Brandt, Patrick Daniel" userId="536f983b-2707-4be4-ac94-04c6f38112b9" providerId="ADAL" clId="{258DDD50-7A0A-4547-9ABA-0D000B5C0B3E}" dt="2023-12-12T16:33:24.751" v="209" actId="2696"/>
        <pc:sldMkLst>
          <pc:docMk/>
          <pc:sldMk cId="0" sldId="345"/>
        </pc:sldMkLst>
      </pc:sldChg>
      <pc:sldChg chg="modSp new mod ord">
        <pc:chgData name="Brandt, Patrick Daniel" userId="536f983b-2707-4be4-ac94-04c6f38112b9" providerId="ADAL" clId="{258DDD50-7A0A-4547-9ABA-0D000B5C0B3E}" dt="2023-12-12T16:28:15.487" v="205"/>
        <pc:sldMkLst>
          <pc:docMk/>
          <pc:sldMk cId="4081803649" sldId="414"/>
        </pc:sldMkLst>
        <pc:spChg chg="mod">
          <ac:chgData name="Brandt, Patrick Daniel" userId="536f983b-2707-4be4-ac94-04c6f38112b9" providerId="ADAL" clId="{258DDD50-7A0A-4547-9ABA-0D000B5C0B3E}" dt="2023-12-12T16:20:38.790" v="111" actId="20577"/>
          <ac:spMkLst>
            <pc:docMk/>
            <pc:sldMk cId="4081803649" sldId="414"/>
            <ac:spMk id="2" creationId="{5A48BC12-D842-FBFB-98E0-3D0546A4984F}"/>
          </ac:spMkLst>
        </pc:spChg>
        <pc:spChg chg="mod">
          <ac:chgData name="Brandt, Patrick Daniel" userId="536f983b-2707-4be4-ac94-04c6f38112b9" providerId="ADAL" clId="{258DDD50-7A0A-4547-9ABA-0D000B5C0B3E}" dt="2023-12-12T16:24:20.651" v="201" actId="20577"/>
          <ac:spMkLst>
            <pc:docMk/>
            <pc:sldMk cId="4081803649" sldId="414"/>
            <ac:spMk id="3" creationId="{63DECD47-3BF4-F946-139F-7A3261140DA2}"/>
          </ac:spMkLst>
        </pc:spChg>
      </pc:sldChg>
      <pc:sldChg chg="modSp mod">
        <pc:chgData name="Brandt, Patrick Daniel" userId="536f983b-2707-4be4-ac94-04c6f38112b9" providerId="ADAL" clId="{258DDD50-7A0A-4547-9ABA-0D000B5C0B3E}" dt="2023-12-12T16:54:00.341" v="220" actId="14100"/>
        <pc:sldMkLst>
          <pc:docMk/>
          <pc:sldMk cId="2976330100" sldId="415"/>
        </pc:sldMkLst>
        <pc:picChg chg="mod">
          <ac:chgData name="Brandt, Patrick Daniel" userId="536f983b-2707-4be4-ac94-04c6f38112b9" providerId="ADAL" clId="{258DDD50-7A0A-4547-9ABA-0D000B5C0B3E}" dt="2023-12-12T16:54:00.341" v="220" actId="14100"/>
          <ac:picMkLst>
            <pc:docMk/>
            <pc:sldMk cId="2976330100" sldId="415"/>
            <ac:picMk id="2" creationId="{A53546AE-E2C9-AC48-2747-40F2CA96E696}"/>
          </ac:picMkLst>
        </pc:picChg>
      </pc:sldChg>
    </pc:docChg>
  </pc:docChgLst>
  <pc:docChgLst>
    <pc:chgData name="Brandt, Patrick Daniel" userId="536f983b-2707-4be4-ac94-04c6f38112b9" providerId="ADAL" clId="{2D1B1D65-C005-4865-8869-00BAAA22808F}"/>
    <pc:docChg chg="undo custSel addSld delSld modSld sldOrd">
      <pc:chgData name="Brandt, Patrick Daniel" userId="536f983b-2707-4be4-ac94-04c6f38112b9" providerId="ADAL" clId="{2D1B1D65-C005-4865-8869-00BAAA22808F}" dt="2024-04-04T15:43:23.249" v="2754" actId="20577"/>
      <pc:docMkLst>
        <pc:docMk/>
      </pc:docMkLst>
      <pc:sldChg chg="modNotesTx">
        <pc:chgData name="Brandt, Patrick Daniel" userId="536f983b-2707-4be4-ac94-04c6f38112b9" providerId="ADAL" clId="{2D1B1D65-C005-4865-8869-00BAAA22808F}" dt="2024-04-04T15:00:20.143" v="1361" actId="20577"/>
        <pc:sldMkLst>
          <pc:docMk/>
          <pc:sldMk cId="0" sldId="261"/>
        </pc:sldMkLst>
      </pc:sldChg>
      <pc:sldChg chg="modNotesTx">
        <pc:chgData name="Brandt, Patrick Daniel" userId="536f983b-2707-4be4-ac94-04c6f38112b9" providerId="ADAL" clId="{2D1B1D65-C005-4865-8869-00BAAA22808F}" dt="2024-04-04T15:31:32.213" v="1557" actId="20577"/>
        <pc:sldMkLst>
          <pc:docMk/>
          <pc:sldMk cId="0" sldId="268"/>
        </pc:sldMkLst>
      </pc:sldChg>
      <pc:sldChg chg="modNotesTx">
        <pc:chgData name="Brandt, Patrick Daniel" userId="536f983b-2707-4be4-ac94-04c6f38112b9" providerId="ADAL" clId="{2D1B1D65-C005-4865-8869-00BAAA22808F}" dt="2024-04-04T15:32:03.295" v="1646" actId="20577"/>
        <pc:sldMkLst>
          <pc:docMk/>
          <pc:sldMk cId="0" sldId="269"/>
        </pc:sldMkLst>
      </pc:sldChg>
      <pc:sldChg chg="modNotesTx">
        <pc:chgData name="Brandt, Patrick Daniel" userId="536f983b-2707-4be4-ac94-04c6f38112b9" providerId="ADAL" clId="{2D1B1D65-C005-4865-8869-00BAAA22808F}" dt="2024-04-04T15:35:02.343" v="2118" actId="20577"/>
        <pc:sldMkLst>
          <pc:docMk/>
          <pc:sldMk cId="0" sldId="270"/>
        </pc:sldMkLst>
      </pc:sldChg>
      <pc:sldChg chg="modNotesTx">
        <pc:chgData name="Brandt, Patrick Daniel" userId="536f983b-2707-4be4-ac94-04c6f38112b9" providerId="ADAL" clId="{2D1B1D65-C005-4865-8869-00BAAA22808F}" dt="2024-04-04T15:35:34.745" v="2152" actId="20577"/>
        <pc:sldMkLst>
          <pc:docMk/>
          <pc:sldMk cId="0" sldId="272"/>
        </pc:sldMkLst>
      </pc:sldChg>
      <pc:sldChg chg="del">
        <pc:chgData name="Brandt, Patrick Daniel" userId="536f983b-2707-4be4-ac94-04c6f38112b9" providerId="ADAL" clId="{2D1B1D65-C005-4865-8869-00BAAA22808F}" dt="2024-03-11T18:13:50.951" v="117" actId="47"/>
        <pc:sldMkLst>
          <pc:docMk/>
          <pc:sldMk cId="0" sldId="273"/>
        </pc:sldMkLst>
      </pc:sldChg>
      <pc:sldChg chg="modNotesTx">
        <pc:chgData name="Brandt, Patrick Daniel" userId="536f983b-2707-4be4-ac94-04c6f38112b9" providerId="ADAL" clId="{2D1B1D65-C005-4865-8869-00BAAA22808F}" dt="2024-04-04T15:36:00.367" v="2181" actId="20577"/>
        <pc:sldMkLst>
          <pc:docMk/>
          <pc:sldMk cId="0" sldId="275"/>
        </pc:sldMkLst>
      </pc:sldChg>
      <pc:sldChg chg="del ord">
        <pc:chgData name="Brandt, Patrick Daniel" userId="536f983b-2707-4be4-ac94-04c6f38112b9" providerId="ADAL" clId="{2D1B1D65-C005-4865-8869-00BAAA22808F}" dt="2024-03-11T17:32:56.482" v="84" actId="47"/>
        <pc:sldMkLst>
          <pc:docMk/>
          <pc:sldMk cId="0" sldId="276"/>
        </pc:sldMkLst>
      </pc:sldChg>
      <pc:sldChg chg="modNotesTx">
        <pc:chgData name="Brandt, Patrick Daniel" userId="536f983b-2707-4be4-ac94-04c6f38112b9" providerId="ADAL" clId="{2D1B1D65-C005-4865-8869-00BAAA22808F}" dt="2024-04-04T15:39:34.338" v="2294" actId="20577"/>
        <pc:sldMkLst>
          <pc:docMk/>
          <pc:sldMk cId="0" sldId="278"/>
        </pc:sldMkLst>
      </pc:sldChg>
      <pc:sldChg chg="modSp mod modNotesTx">
        <pc:chgData name="Brandt, Patrick Daniel" userId="536f983b-2707-4be4-ac94-04c6f38112b9" providerId="ADAL" clId="{2D1B1D65-C005-4865-8869-00BAAA22808F}" dt="2024-03-14T13:42:32.979" v="657" actId="1076"/>
        <pc:sldMkLst>
          <pc:docMk/>
          <pc:sldMk cId="0" sldId="284"/>
        </pc:sldMkLst>
        <pc:picChg chg="mod">
          <ac:chgData name="Brandt, Patrick Daniel" userId="536f983b-2707-4be4-ac94-04c6f38112b9" providerId="ADAL" clId="{2D1B1D65-C005-4865-8869-00BAAA22808F}" dt="2024-03-14T13:42:32.979" v="657" actId="1076"/>
          <ac:picMkLst>
            <pc:docMk/>
            <pc:sldMk cId="0" sldId="284"/>
            <ac:picMk id="2" creationId="{FBCBDFC6-42B8-D4E0-7E0D-DE29EB4E3F75}"/>
          </ac:picMkLst>
        </pc:picChg>
      </pc:sldChg>
      <pc:sldChg chg="delSp modSp del mod">
        <pc:chgData name="Brandt, Patrick Daniel" userId="536f983b-2707-4be4-ac94-04c6f38112b9" providerId="ADAL" clId="{2D1B1D65-C005-4865-8869-00BAAA22808F}" dt="2024-04-03T17:53:40.275" v="1178" actId="2696"/>
        <pc:sldMkLst>
          <pc:docMk/>
          <pc:sldMk cId="0" sldId="285"/>
        </pc:sldMkLst>
        <pc:spChg chg="mod">
          <ac:chgData name="Brandt, Patrick Daniel" userId="536f983b-2707-4be4-ac94-04c6f38112b9" providerId="ADAL" clId="{2D1B1D65-C005-4865-8869-00BAAA22808F}" dt="2024-04-03T17:51:41.130" v="1111" actId="21"/>
          <ac:spMkLst>
            <pc:docMk/>
            <pc:sldMk cId="0" sldId="285"/>
            <ac:spMk id="91137" creationId="{E946B7C7-B82B-6DF9-169C-5813DC9DDC04}"/>
          </ac:spMkLst>
        </pc:spChg>
        <pc:picChg chg="del">
          <ac:chgData name="Brandt, Patrick Daniel" userId="536f983b-2707-4be4-ac94-04c6f38112b9" providerId="ADAL" clId="{2D1B1D65-C005-4865-8869-00BAAA22808F}" dt="2024-04-03T17:51:27.502" v="1107" actId="21"/>
          <ac:picMkLst>
            <pc:docMk/>
            <pc:sldMk cId="0" sldId="285"/>
            <ac:picMk id="3" creationId="{AB637277-D164-A4AB-CC0D-23A7C3240EB6}"/>
          </ac:picMkLst>
        </pc:picChg>
      </pc:sldChg>
      <pc:sldChg chg="del">
        <pc:chgData name="Brandt, Patrick Daniel" userId="536f983b-2707-4be4-ac94-04c6f38112b9" providerId="ADAL" clId="{2D1B1D65-C005-4865-8869-00BAAA22808F}" dt="2024-03-11T17:58:05.680" v="91" actId="47"/>
        <pc:sldMkLst>
          <pc:docMk/>
          <pc:sldMk cId="0" sldId="295"/>
        </pc:sldMkLst>
      </pc:sldChg>
      <pc:sldChg chg="addSp modSp mod">
        <pc:chgData name="Brandt, Patrick Daniel" userId="536f983b-2707-4be4-ac94-04c6f38112b9" providerId="ADAL" clId="{2D1B1D65-C005-4865-8869-00BAAA22808F}" dt="2024-03-11T18:12:13.546" v="111" actId="20577"/>
        <pc:sldMkLst>
          <pc:docMk/>
          <pc:sldMk cId="0" sldId="296"/>
        </pc:sldMkLst>
        <pc:spChg chg="mod">
          <ac:chgData name="Brandt, Patrick Daniel" userId="536f983b-2707-4be4-ac94-04c6f38112b9" providerId="ADAL" clId="{2D1B1D65-C005-4865-8869-00BAAA22808F}" dt="2024-03-11T18:12:13.546" v="111" actId="20577"/>
          <ac:spMkLst>
            <pc:docMk/>
            <pc:sldMk cId="0" sldId="296"/>
            <ac:spMk id="9" creationId="{C5664ED6-D78C-1CAA-83FF-05BA00076396}"/>
          </ac:spMkLst>
        </pc:spChg>
        <pc:picChg chg="add mod">
          <ac:chgData name="Brandt, Patrick Daniel" userId="536f983b-2707-4be4-ac94-04c6f38112b9" providerId="ADAL" clId="{2D1B1D65-C005-4865-8869-00BAAA22808F}" dt="2024-03-11T18:01:36.706" v="97" actId="14100"/>
          <ac:picMkLst>
            <pc:docMk/>
            <pc:sldMk cId="0" sldId="296"/>
            <ac:picMk id="3074" creationId="{57530704-30A2-0764-E526-09C176C0C577}"/>
          </ac:picMkLst>
        </pc:picChg>
      </pc:sldChg>
      <pc:sldChg chg="del">
        <pc:chgData name="Brandt, Patrick Daniel" userId="536f983b-2707-4be4-ac94-04c6f38112b9" providerId="ADAL" clId="{2D1B1D65-C005-4865-8869-00BAAA22808F}" dt="2024-03-11T18:31:23.222" v="141" actId="47"/>
        <pc:sldMkLst>
          <pc:docMk/>
          <pc:sldMk cId="0" sldId="297"/>
        </pc:sldMkLst>
      </pc:sldChg>
      <pc:sldChg chg="addSp modSp mod modNotesTx">
        <pc:chgData name="Brandt, Patrick Daniel" userId="536f983b-2707-4be4-ac94-04c6f38112b9" providerId="ADAL" clId="{2D1B1D65-C005-4865-8869-00BAAA22808F}" dt="2024-04-04T15:42:59.575" v="2672" actId="20577"/>
        <pc:sldMkLst>
          <pc:docMk/>
          <pc:sldMk cId="0" sldId="301"/>
        </pc:sldMkLst>
        <pc:spChg chg="add mod">
          <ac:chgData name="Brandt, Patrick Daniel" userId="536f983b-2707-4be4-ac94-04c6f38112b9" providerId="ADAL" clId="{2D1B1D65-C005-4865-8869-00BAAA22808F}" dt="2024-03-22T13:28:14.174" v="1078" actId="20577"/>
          <ac:spMkLst>
            <pc:docMk/>
            <pc:sldMk cId="0" sldId="301"/>
            <ac:spMk id="2" creationId="{DF660EB1-CA86-B4EF-FFD4-05A69D5AC9BA}"/>
          </ac:spMkLst>
        </pc:spChg>
      </pc:sldChg>
      <pc:sldChg chg="addSp delSp modSp mod modNotesTx">
        <pc:chgData name="Brandt, Patrick Daniel" userId="536f983b-2707-4be4-ac94-04c6f38112b9" providerId="ADAL" clId="{2D1B1D65-C005-4865-8869-00BAAA22808F}" dt="2024-04-04T15:03:41.985" v="1552" actId="20577"/>
        <pc:sldMkLst>
          <pc:docMk/>
          <pc:sldMk cId="0" sldId="317"/>
        </pc:sldMkLst>
        <pc:spChg chg="add del mod">
          <ac:chgData name="Brandt, Patrick Daniel" userId="536f983b-2707-4be4-ac94-04c6f38112b9" providerId="ADAL" clId="{2D1B1D65-C005-4865-8869-00BAAA22808F}" dt="2024-03-14T13:41:53.612" v="651" actId="478"/>
          <ac:spMkLst>
            <pc:docMk/>
            <pc:sldMk cId="0" sldId="317"/>
            <ac:spMk id="2" creationId="{75303E1E-310C-AF1E-31D6-822E09370774}"/>
          </ac:spMkLst>
        </pc:spChg>
        <pc:spChg chg="mod">
          <ac:chgData name="Brandt, Patrick Daniel" userId="536f983b-2707-4be4-ac94-04c6f38112b9" providerId="ADAL" clId="{2D1B1D65-C005-4865-8869-00BAAA22808F}" dt="2024-04-03T17:49:48.475" v="1100" actId="20577"/>
          <ac:spMkLst>
            <pc:docMk/>
            <pc:sldMk cId="0" sldId="317"/>
            <ac:spMk id="78849" creationId="{8401743C-9B8D-660D-018E-22E82C3F14C1}"/>
          </ac:spMkLst>
        </pc:spChg>
        <pc:spChg chg="mod">
          <ac:chgData name="Brandt, Patrick Daniel" userId="536f983b-2707-4be4-ac94-04c6f38112b9" providerId="ADAL" clId="{2D1B1D65-C005-4865-8869-00BAAA22808F}" dt="2024-03-14T13:42:09.120" v="654" actId="14100"/>
          <ac:spMkLst>
            <pc:docMk/>
            <pc:sldMk cId="0" sldId="317"/>
            <ac:spMk id="78851" creationId="{6CEC6801-F773-7293-C9E6-BBC0A428B467}"/>
          </ac:spMkLst>
        </pc:spChg>
        <pc:picChg chg="mod">
          <ac:chgData name="Brandt, Patrick Daniel" userId="536f983b-2707-4be4-ac94-04c6f38112b9" providerId="ADAL" clId="{2D1B1D65-C005-4865-8869-00BAAA22808F}" dt="2024-03-14T13:41:40.825" v="648" actId="732"/>
          <ac:picMkLst>
            <pc:docMk/>
            <pc:sldMk cId="0" sldId="317"/>
            <ac:picMk id="1028" creationId="{95BDFE5F-756A-30F5-1156-4A91595F8C25}"/>
          </ac:picMkLst>
        </pc:picChg>
      </pc:sldChg>
      <pc:sldChg chg="addSp modSp mod modNotesTx">
        <pc:chgData name="Brandt, Patrick Daniel" userId="536f983b-2707-4be4-ac94-04c6f38112b9" providerId="ADAL" clId="{2D1B1D65-C005-4865-8869-00BAAA22808F}" dt="2024-04-04T15:03:10.578" v="1545" actId="20577"/>
        <pc:sldMkLst>
          <pc:docMk/>
          <pc:sldMk cId="0" sldId="320"/>
        </pc:sldMkLst>
        <pc:spChg chg="mod">
          <ac:chgData name="Brandt, Patrick Daniel" userId="536f983b-2707-4be4-ac94-04c6f38112b9" providerId="ADAL" clId="{2D1B1D65-C005-4865-8869-00BAAA22808F}" dt="2024-03-14T13:43:57.141" v="670" actId="14100"/>
          <ac:spMkLst>
            <pc:docMk/>
            <pc:sldMk cId="0" sldId="320"/>
            <ac:spMk id="84993" creationId="{7AF1AB4E-586D-BB09-3653-FB67363ABDA3}"/>
          </ac:spMkLst>
        </pc:spChg>
        <pc:spChg chg="mod">
          <ac:chgData name="Brandt, Patrick Daniel" userId="536f983b-2707-4be4-ac94-04c6f38112b9" providerId="ADAL" clId="{2D1B1D65-C005-4865-8869-00BAAA22808F}" dt="2024-03-14T13:44:05.964" v="673" actId="1076"/>
          <ac:spMkLst>
            <pc:docMk/>
            <pc:sldMk cId="0" sldId="320"/>
            <ac:spMk id="84994" creationId="{A395A4AB-2F0B-A511-592A-E839C7571410}"/>
          </ac:spMkLst>
        </pc:spChg>
        <pc:spChg chg="mod">
          <ac:chgData name="Brandt, Patrick Daniel" userId="536f983b-2707-4be4-ac94-04c6f38112b9" providerId="ADAL" clId="{2D1B1D65-C005-4865-8869-00BAAA22808F}" dt="2024-03-14T13:43:51.223" v="667" actId="255"/>
          <ac:spMkLst>
            <pc:docMk/>
            <pc:sldMk cId="0" sldId="320"/>
            <ac:spMk id="84995" creationId="{44ED3F1D-BEED-5671-103D-F5C2BB6DF6B1}"/>
          </ac:spMkLst>
        </pc:spChg>
        <pc:picChg chg="add mod">
          <ac:chgData name="Brandt, Patrick Daniel" userId="536f983b-2707-4be4-ac94-04c6f38112b9" providerId="ADAL" clId="{2D1B1D65-C005-4865-8869-00BAAA22808F}" dt="2024-03-14T13:44:03.250" v="672" actId="1076"/>
          <ac:picMkLst>
            <pc:docMk/>
            <pc:sldMk cId="0" sldId="320"/>
            <ac:picMk id="2" creationId="{FF9172C0-5779-6EFC-C655-AF962BBA1CF3}"/>
          </ac:picMkLst>
        </pc:picChg>
      </pc:sldChg>
      <pc:sldChg chg="addSp delSp modSp mod">
        <pc:chgData name="Brandt, Patrick Daniel" userId="536f983b-2707-4be4-ac94-04c6f38112b9" providerId="ADAL" clId="{2D1B1D65-C005-4865-8869-00BAAA22808F}" dt="2024-03-11T17:28:11.141" v="74" actId="478"/>
        <pc:sldMkLst>
          <pc:docMk/>
          <pc:sldMk cId="0" sldId="325"/>
        </pc:sldMkLst>
        <pc:spChg chg="del mod">
          <ac:chgData name="Brandt, Patrick Daniel" userId="536f983b-2707-4be4-ac94-04c6f38112b9" providerId="ADAL" clId="{2D1B1D65-C005-4865-8869-00BAAA22808F}" dt="2024-03-06T20:58:16.182" v="16" actId="478"/>
          <ac:spMkLst>
            <pc:docMk/>
            <pc:sldMk cId="0" sldId="325"/>
            <ac:spMk id="62" creationId="{615A299E-2195-F3E2-0165-CBB4D05C2A28}"/>
          </ac:spMkLst>
        </pc:spChg>
        <pc:spChg chg="mod">
          <ac:chgData name="Brandt, Patrick Daniel" userId="536f983b-2707-4be4-ac94-04c6f38112b9" providerId="ADAL" clId="{2D1B1D65-C005-4865-8869-00BAAA22808F}" dt="2024-03-11T17:26:02.495" v="72" actId="1076"/>
          <ac:spMkLst>
            <pc:docMk/>
            <pc:sldMk cId="0" sldId="325"/>
            <ac:spMk id="109570" creationId="{F214A2C2-7148-1500-40D6-A5B256AD9467}"/>
          </ac:spMkLst>
        </pc:spChg>
        <pc:spChg chg="del">
          <ac:chgData name="Brandt, Patrick Daniel" userId="536f983b-2707-4be4-ac94-04c6f38112b9" providerId="ADAL" clId="{2D1B1D65-C005-4865-8869-00BAAA22808F}" dt="2024-03-06T20:57:39.423" v="8" actId="478"/>
          <ac:spMkLst>
            <pc:docMk/>
            <pc:sldMk cId="0" sldId="325"/>
            <ac:spMk id="109571" creationId="{D5423823-51DF-D554-BD62-2720BCF446A2}"/>
          </ac:spMkLst>
        </pc:spChg>
        <pc:grpChg chg="del">
          <ac:chgData name="Brandt, Patrick Daniel" userId="536f983b-2707-4be4-ac94-04c6f38112b9" providerId="ADAL" clId="{2D1B1D65-C005-4865-8869-00BAAA22808F}" dt="2024-03-06T20:57:39.423" v="8" actId="478"/>
          <ac:grpSpMkLst>
            <pc:docMk/>
            <pc:sldMk cId="0" sldId="325"/>
            <ac:grpSpMk id="109572" creationId="{2E376A9F-BE8C-C6E5-DE68-C4284510BAF7}"/>
          </ac:grpSpMkLst>
        </pc:grpChg>
        <pc:grpChg chg="del">
          <ac:chgData name="Brandt, Patrick Daniel" userId="536f983b-2707-4be4-ac94-04c6f38112b9" providerId="ADAL" clId="{2D1B1D65-C005-4865-8869-00BAAA22808F}" dt="2024-03-06T20:57:39.423" v="8" actId="478"/>
          <ac:grpSpMkLst>
            <pc:docMk/>
            <pc:sldMk cId="0" sldId="325"/>
            <ac:grpSpMk id="109573" creationId="{9A7FECD6-8838-1364-5C53-CBA533111CD6}"/>
          </ac:grpSpMkLst>
        </pc:grpChg>
        <pc:grpChg chg="del">
          <ac:chgData name="Brandt, Patrick Daniel" userId="536f983b-2707-4be4-ac94-04c6f38112b9" providerId="ADAL" clId="{2D1B1D65-C005-4865-8869-00BAAA22808F}" dt="2024-03-06T20:57:39.423" v="8" actId="478"/>
          <ac:grpSpMkLst>
            <pc:docMk/>
            <pc:sldMk cId="0" sldId="325"/>
            <ac:grpSpMk id="109574" creationId="{F096A1EF-35F0-1D45-B8DE-78FD74857F27}"/>
          </ac:grpSpMkLst>
        </pc:grpChg>
        <pc:grpChg chg="del">
          <ac:chgData name="Brandt, Patrick Daniel" userId="536f983b-2707-4be4-ac94-04c6f38112b9" providerId="ADAL" clId="{2D1B1D65-C005-4865-8869-00BAAA22808F}" dt="2024-03-06T20:57:39.423" v="8" actId="478"/>
          <ac:grpSpMkLst>
            <pc:docMk/>
            <pc:sldMk cId="0" sldId="325"/>
            <ac:grpSpMk id="109575" creationId="{B9E7CF07-A322-F234-4178-74C192E087A2}"/>
          </ac:grpSpMkLst>
        </pc:grpChg>
        <pc:grpChg chg="del">
          <ac:chgData name="Brandt, Patrick Daniel" userId="536f983b-2707-4be4-ac94-04c6f38112b9" providerId="ADAL" clId="{2D1B1D65-C005-4865-8869-00BAAA22808F}" dt="2024-03-06T20:57:39.423" v="8" actId="478"/>
          <ac:grpSpMkLst>
            <pc:docMk/>
            <pc:sldMk cId="0" sldId="325"/>
            <ac:grpSpMk id="109576" creationId="{ADF9D219-FA88-19D7-8CD2-1E22A1569C1B}"/>
          </ac:grpSpMkLst>
        </pc:grpChg>
        <pc:grpChg chg="del">
          <ac:chgData name="Brandt, Patrick Daniel" userId="536f983b-2707-4be4-ac94-04c6f38112b9" providerId="ADAL" clId="{2D1B1D65-C005-4865-8869-00BAAA22808F}" dt="2024-03-06T20:57:39.423" v="8" actId="478"/>
          <ac:grpSpMkLst>
            <pc:docMk/>
            <pc:sldMk cId="0" sldId="325"/>
            <ac:grpSpMk id="109577" creationId="{BA8E8F7A-D823-44F9-FF13-3581024A2056}"/>
          </ac:grpSpMkLst>
        </pc:grpChg>
        <pc:grpChg chg="del">
          <ac:chgData name="Brandt, Patrick Daniel" userId="536f983b-2707-4be4-ac94-04c6f38112b9" providerId="ADAL" clId="{2D1B1D65-C005-4865-8869-00BAAA22808F}" dt="2024-03-06T20:57:39.423" v="8" actId="478"/>
          <ac:grpSpMkLst>
            <pc:docMk/>
            <pc:sldMk cId="0" sldId="325"/>
            <ac:grpSpMk id="109578" creationId="{2D5740E6-51CA-FCDB-2CFC-1ADB465E1D3C}"/>
          </ac:grpSpMkLst>
        </pc:grpChg>
        <pc:grpChg chg="del">
          <ac:chgData name="Brandt, Patrick Daniel" userId="536f983b-2707-4be4-ac94-04c6f38112b9" providerId="ADAL" clId="{2D1B1D65-C005-4865-8869-00BAAA22808F}" dt="2024-03-06T20:57:55.325" v="13" actId="478"/>
          <ac:grpSpMkLst>
            <pc:docMk/>
            <pc:sldMk cId="0" sldId="325"/>
            <ac:grpSpMk id="109579" creationId="{9BA3CB73-7D76-6F02-A5EA-0F408388D5E6}"/>
          </ac:grpSpMkLst>
        </pc:grpChg>
        <pc:grpChg chg="del">
          <ac:chgData name="Brandt, Patrick Daniel" userId="536f983b-2707-4be4-ac94-04c6f38112b9" providerId="ADAL" clId="{2D1B1D65-C005-4865-8869-00BAAA22808F}" dt="2024-03-06T20:57:48.148" v="11" actId="478"/>
          <ac:grpSpMkLst>
            <pc:docMk/>
            <pc:sldMk cId="0" sldId="325"/>
            <ac:grpSpMk id="109580" creationId="{12E1804F-8D93-6A31-1060-782F064CA8AA}"/>
          </ac:grpSpMkLst>
        </pc:grpChg>
        <pc:grpChg chg="del">
          <ac:chgData name="Brandt, Patrick Daniel" userId="536f983b-2707-4be4-ac94-04c6f38112b9" providerId="ADAL" clId="{2D1B1D65-C005-4865-8869-00BAAA22808F}" dt="2024-03-06T20:57:48.148" v="11" actId="478"/>
          <ac:grpSpMkLst>
            <pc:docMk/>
            <pc:sldMk cId="0" sldId="325"/>
            <ac:grpSpMk id="109581" creationId="{D786C7CE-1166-0FEC-FBA5-C08641CEB5DC}"/>
          </ac:grpSpMkLst>
        </pc:grpChg>
        <pc:grpChg chg="del">
          <ac:chgData name="Brandt, Patrick Daniel" userId="536f983b-2707-4be4-ac94-04c6f38112b9" providerId="ADAL" clId="{2D1B1D65-C005-4865-8869-00BAAA22808F}" dt="2024-03-06T20:57:55.325" v="13" actId="478"/>
          <ac:grpSpMkLst>
            <pc:docMk/>
            <pc:sldMk cId="0" sldId="325"/>
            <ac:grpSpMk id="109582" creationId="{1BB2C171-39DE-5257-2440-872A9E44E160}"/>
          </ac:grpSpMkLst>
        </pc:grpChg>
        <pc:grpChg chg="del">
          <ac:chgData name="Brandt, Patrick Daniel" userId="536f983b-2707-4be4-ac94-04c6f38112b9" providerId="ADAL" clId="{2D1B1D65-C005-4865-8869-00BAAA22808F}" dt="2024-03-06T20:57:48.148" v="11" actId="478"/>
          <ac:grpSpMkLst>
            <pc:docMk/>
            <pc:sldMk cId="0" sldId="325"/>
            <ac:grpSpMk id="109583" creationId="{54CC8543-E93B-5321-B8CC-2F812AF140E0}"/>
          </ac:grpSpMkLst>
        </pc:grpChg>
        <pc:grpChg chg="del">
          <ac:chgData name="Brandt, Patrick Daniel" userId="536f983b-2707-4be4-ac94-04c6f38112b9" providerId="ADAL" clId="{2D1B1D65-C005-4865-8869-00BAAA22808F}" dt="2024-03-06T20:57:55.325" v="13" actId="478"/>
          <ac:grpSpMkLst>
            <pc:docMk/>
            <pc:sldMk cId="0" sldId="325"/>
            <ac:grpSpMk id="109584" creationId="{494D9342-DE04-7941-131E-5E73BA44ADB6}"/>
          </ac:grpSpMkLst>
        </pc:grpChg>
        <pc:picChg chg="add del mod">
          <ac:chgData name="Brandt, Patrick Daniel" userId="536f983b-2707-4be4-ac94-04c6f38112b9" providerId="ADAL" clId="{2D1B1D65-C005-4865-8869-00BAAA22808F}" dt="2024-03-11T17:28:11.141" v="74" actId="478"/>
          <ac:picMkLst>
            <pc:docMk/>
            <pc:sldMk cId="0" sldId="325"/>
            <ac:picMk id="1026" creationId="{5BB8F9DB-B869-F33F-FAB6-D4E9875305CC}"/>
          </ac:picMkLst>
        </pc:picChg>
        <pc:picChg chg="add del mod">
          <ac:chgData name="Brandt, Patrick Daniel" userId="536f983b-2707-4be4-ac94-04c6f38112b9" providerId="ADAL" clId="{2D1B1D65-C005-4865-8869-00BAAA22808F}" dt="2024-03-06T20:57:18.969" v="5" actId="478"/>
          <ac:picMkLst>
            <pc:docMk/>
            <pc:sldMk cId="0" sldId="325"/>
            <ac:picMk id="1026" creationId="{F9DCAC0B-399F-3564-3DD2-323AEC84FA09}"/>
          </ac:picMkLst>
        </pc:picChg>
        <pc:picChg chg="add mod">
          <ac:chgData name="Brandt, Patrick Daniel" userId="536f983b-2707-4be4-ac94-04c6f38112b9" providerId="ADAL" clId="{2D1B1D65-C005-4865-8869-00BAAA22808F}" dt="2024-03-06T20:58:26.287" v="19" actId="1076"/>
          <ac:picMkLst>
            <pc:docMk/>
            <pc:sldMk cId="0" sldId="325"/>
            <ac:picMk id="1028" creationId="{188DA664-2AC3-0124-0F06-433256D8B1E3}"/>
          </ac:picMkLst>
        </pc:picChg>
      </pc:sldChg>
      <pc:sldChg chg="modNotesTx">
        <pc:chgData name="Brandt, Patrick Daniel" userId="536f983b-2707-4be4-ac94-04c6f38112b9" providerId="ADAL" clId="{2D1B1D65-C005-4865-8869-00BAAA22808F}" dt="2024-04-04T15:41:26.010" v="2496" actId="6549"/>
        <pc:sldMkLst>
          <pc:docMk/>
          <pc:sldMk cId="0" sldId="334"/>
        </pc:sldMkLst>
      </pc:sldChg>
      <pc:sldChg chg="modNotesTx">
        <pc:chgData name="Brandt, Patrick Daniel" userId="536f983b-2707-4be4-ac94-04c6f38112b9" providerId="ADAL" clId="{2D1B1D65-C005-4865-8869-00BAAA22808F}" dt="2024-04-04T15:41:40.635" v="2497"/>
        <pc:sldMkLst>
          <pc:docMk/>
          <pc:sldMk cId="0" sldId="335"/>
        </pc:sldMkLst>
      </pc:sldChg>
      <pc:sldChg chg="modNotesTx">
        <pc:chgData name="Brandt, Patrick Daniel" userId="536f983b-2707-4be4-ac94-04c6f38112b9" providerId="ADAL" clId="{2D1B1D65-C005-4865-8869-00BAAA22808F}" dt="2024-04-04T15:36:14.991" v="2183"/>
        <pc:sldMkLst>
          <pc:docMk/>
          <pc:sldMk cId="0" sldId="341"/>
        </pc:sldMkLst>
      </pc:sldChg>
      <pc:sldChg chg="addSp delSp modSp">
        <pc:chgData name="Brandt, Patrick Daniel" userId="536f983b-2707-4be4-ac94-04c6f38112b9" providerId="ADAL" clId="{2D1B1D65-C005-4865-8869-00BAAA22808F}" dt="2024-04-04T15:39:19.019" v="2292"/>
        <pc:sldMkLst>
          <pc:docMk/>
          <pc:sldMk cId="0" sldId="342"/>
        </pc:sldMkLst>
        <pc:spChg chg="add mod">
          <ac:chgData name="Brandt, Patrick Daniel" userId="536f983b-2707-4be4-ac94-04c6f38112b9" providerId="ADAL" clId="{2D1B1D65-C005-4865-8869-00BAAA22808F}" dt="2024-04-04T15:39:19.019" v="2292"/>
          <ac:spMkLst>
            <pc:docMk/>
            <pc:sldMk cId="0" sldId="342"/>
            <ac:spMk id="2" creationId="{5CD74044-94DA-F2C8-B706-E7C3982D8FC5}"/>
          </ac:spMkLst>
        </pc:spChg>
        <pc:spChg chg="del">
          <ac:chgData name="Brandt, Patrick Daniel" userId="536f983b-2707-4be4-ac94-04c6f38112b9" providerId="ADAL" clId="{2D1B1D65-C005-4865-8869-00BAAA22808F}" dt="2024-04-04T15:39:18.486" v="2291" actId="478"/>
          <ac:spMkLst>
            <pc:docMk/>
            <pc:sldMk cId="0" sldId="342"/>
            <ac:spMk id="142337" creationId="{CC7568DC-5BB9-73F0-6A92-B9E9F137DB4A}"/>
          </ac:spMkLst>
        </pc:spChg>
        <pc:picChg chg="add mod">
          <ac:chgData name="Brandt, Patrick Daniel" userId="536f983b-2707-4be4-ac94-04c6f38112b9" providerId="ADAL" clId="{2D1B1D65-C005-4865-8869-00BAAA22808F}" dt="2024-04-04T15:39:19.019" v="2292"/>
          <ac:picMkLst>
            <pc:docMk/>
            <pc:sldMk cId="0" sldId="342"/>
            <ac:picMk id="3" creationId="{F0A89238-3544-7797-6260-EBA0BA65A16C}"/>
          </ac:picMkLst>
        </pc:picChg>
        <pc:picChg chg="del">
          <ac:chgData name="Brandt, Patrick Daniel" userId="536f983b-2707-4be4-ac94-04c6f38112b9" providerId="ADAL" clId="{2D1B1D65-C005-4865-8869-00BAAA22808F}" dt="2024-04-04T15:39:18.486" v="2291" actId="478"/>
          <ac:picMkLst>
            <pc:docMk/>
            <pc:sldMk cId="0" sldId="342"/>
            <ac:picMk id="142338" creationId="{79B7C37F-7668-59B6-4DB0-92C08099482E}"/>
          </ac:picMkLst>
        </pc:picChg>
      </pc:sldChg>
      <pc:sldChg chg="del">
        <pc:chgData name="Brandt, Patrick Daniel" userId="536f983b-2707-4be4-ac94-04c6f38112b9" providerId="ADAL" clId="{2D1B1D65-C005-4865-8869-00BAAA22808F}" dt="2024-04-03T17:59:59.554" v="1180" actId="2696"/>
        <pc:sldMkLst>
          <pc:docMk/>
          <pc:sldMk cId="0" sldId="358"/>
        </pc:sldMkLst>
      </pc:sldChg>
      <pc:sldChg chg="del">
        <pc:chgData name="Brandt, Patrick Daniel" userId="536f983b-2707-4be4-ac94-04c6f38112b9" providerId="ADAL" clId="{2D1B1D65-C005-4865-8869-00BAAA22808F}" dt="2024-04-03T17:59:59.554" v="1180" actId="2696"/>
        <pc:sldMkLst>
          <pc:docMk/>
          <pc:sldMk cId="0" sldId="359"/>
        </pc:sldMkLst>
      </pc:sldChg>
      <pc:sldChg chg="del">
        <pc:chgData name="Brandt, Patrick Daniel" userId="536f983b-2707-4be4-ac94-04c6f38112b9" providerId="ADAL" clId="{2D1B1D65-C005-4865-8869-00BAAA22808F}" dt="2024-04-03T17:59:59.554" v="1180" actId="2696"/>
        <pc:sldMkLst>
          <pc:docMk/>
          <pc:sldMk cId="0" sldId="360"/>
        </pc:sldMkLst>
      </pc:sldChg>
      <pc:sldChg chg="modAnim modNotesTx">
        <pc:chgData name="Brandt, Patrick Daniel" userId="536f983b-2707-4be4-ac94-04c6f38112b9" providerId="ADAL" clId="{2D1B1D65-C005-4865-8869-00BAAA22808F}" dt="2024-04-04T15:41:59.317" v="2499" actId="20577"/>
        <pc:sldMkLst>
          <pc:docMk/>
          <pc:sldMk cId="0" sldId="361"/>
        </pc:sldMkLst>
      </pc:sldChg>
      <pc:sldChg chg="del">
        <pc:chgData name="Brandt, Patrick Daniel" userId="536f983b-2707-4be4-ac94-04c6f38112b9" providerId="ADAL" clId="{2D1B1D65-C005-4865-8869-00BAAA22808F}" dt="2024-03-11T18:10:58.726" v="98" actId="47"/>
        <pc:sldMkLst>
          <pc:docMk/>
          <pc:sldMk cId="0" sldId="367"/>
        </pc:sldMkLst>
      </pc:sldChg>
      <pc:sldChg chg="addSp delSp modSp mod modAnim modNotesTx">
        <pc:chgData name="Brandt, Patrick Daniel" userId="536f983b-2707-4be4-ac94-04c6f38112b9" providerId="ADAL" clId="{2D1B1D65-C005-4865-8869-00BAAA22808F}" dt="2024-04-04T15:31:04.821" v="1553" actId="20577"/>
        <pc:sldMkLst>
          <pc:docMk/>
          <pc:sldMk cId="0" sldId="368"/>
        </pc:sldMkLst>
        <pc:spChg chg="add mod">
          <ac:chgData name="Brandt, Patrick Daniel" userId="536f983b-2707-4be4-ac94-04c6f38112b9" providerId="ADAL" clId="{2D1B1D65-C005-4865-8869-00BAAA22808F}" dt="2024-03-14T13:47:42.628" v="877" actId="1076"/>
          <ac:spMkLst>
            <pc:docMk/>
            <pc:sldMk cId="0" sldId="368"/>
            <ac:spMk id="2" creationId="{97733838-BCF0-8CA2-8A1C-B22C2CAF0A30}"/>
          </ac:spMkLst>
        </pc:spChg>
        <pc:spChg chg="add mod">
          <ac:chgData name="Brandt, Patrick Daniel" userId="536f983b-2707-4be4-ac94-04c6f38112b9" providerId="ADAL" clId="{2D1B1D65-C005-4865-8869-00BAAA22808F}" dt="2024-04-03T17:53:32.773" v="1177" actId="20577"/>
          <ac:spMkLst>
            <pc:docMk/>
            <pc:sldMk cId="0" sldId="368"/>
            <ac:spMk id="2" creationId="{A8680D67-9FF3-B1F3-32B1-272192B1A949}"/>
          </ac:spMkLst>
        </pc:spChg>
        <pc:spChg chg="mod">
          <ac:chgData name="Brandt, Patrick Daniel" userId="536f983b-2707-4be4-ac94-04c6f38112b9" providerId="ADAL" clId="{2D1B1D65-C005-4865-8869-00BAAA22808F}" dt="2024-04-03T17:51:17.983" v="1105" actId="1076"/>
          <ac:spMkLst>
            <pc:docMk/>
            <pc:sldMk cId="0" sldId="368"/>
            <ac:spMk id="89089" creationId="{78B96F31-9DF0-B945-AA8C-81C9829C39DF}"/>
          </ac:spMkLst>
        </pc:spChg>
        <pc:spChg chg="del">
          <ac:chgData name="Brandt, Patrick Daniel" userId="536f983b-2707-4be4-ac94-04c6f38112b9" providerId="ADAL" clId="{2D1B1D65-C005-4865-8869-00BAAA22808F}" dt="2024-03-14T13:45:44.725" v="790" actId="478"/>
          <ac:spMkLst>
            <pc:docMk/>
            <pc:sldMk cId="0" sldId="368"/>
            <ac:spMk id="89090" creationId="{8D830B0B-2CB1-86B8-F607-DF84F266FCD6}"/>
          </ac:spMkLst>
        </pc:spChg>
        <pc:spChg chg="mod">
          <ac:chgData name="Brandt, Patrick Daniel" userId="536f983b-2707-4be4-ac94-04c6f38112b9" providerId="ADAL" clId="{2D1B1D65-C005-4865-8869-00BAAA22808F}" dt="2024-04-03T17:51:22.993" v="1106" actId="1076"/>
          <ac:spMkLst>
            <pc:docMk/>
            <pc:sldMk cId="0" sldId="368"/>
            <ac:spMk id="89091" creationId="{4660E31D-D35A-00FF-1D37-52069A0D6AE7}"/>
          </ac:spMkLst>
        </pc:spChg>
        <pc:picChg chg="add mod">
          <ac:chgData name="Brandt, Patrick Daniel" userId="536f983b-2707-4be4-ac94-04c6f38112b9" providerId="ADAL" clId="{2D1B1D65-C005-4865-8869-00BAAA22808F}" dt="2024-04-03T18:45:53.333" v="1231" actId="14100"/>
          <ac:picMkLst>
            <pc:docMk/>
            <pc:sldMk cId="0" sldId="368"/>
            <ac:picMk id="3" creationId="{AB637277-D164-A4AB-CC0D-23A7C3240EB6}"/>
          </ac:picMkLst>
        </pc:picChg>
      </pc:sldChg>
      <pc:sldChg chg="del">
        <pc:chgData name="Brandt, Patrick Daniel" userId="536f983b-2707-4be4-ac94-04c6f38112b9" providerId="ADAL" clId="{2D1B1D65-C005-4865-8869-00BAAA22808F}" dt="2024-03-11T17:52:53.951" v="90" actId="47"/>
        <pc:sldMkLst>
          <pc:docMk/>
          <pc:sldMk cId="0" sldId="369"/>
        </pc:sldMkLst>
      </pc:sldChg>
      <pc:sldChg chg="delSp modSp mod">
        <pc:chgData name="Brandt, Patrick Daniel" userId="536f983b-2707-4be4-ac94-04c6f38112b9" providerId="ADAL" clId="{2D1B1D65-C005-4865-8869-00BAAA22808F}" dt="2024-03-06T20:59:29.788" v="69" actId="20577"/>
        <pc:sldMkLst>
          <pc:docMk/>
          <pc:sldMk cId="0" sldId="377"/>
        </pc:sldMkLst>
        <pc:spChg chg="mod">
          <ac:chgData name="Brandt, Patrick Daniel" userId="536f983b-2707-4be4-ac94-04c6f38112b9" providerId="ADAL" clId="{2D1B1D65-C005-4865-8869-00BAAA22808F}" dt="2024-03-06T20:59:29.788" v="69" actId="20577"/>
          <ac:spMkLst>
            <pc:docMk/>
            <pc:sldMk cId="0" sldId="377"/>
            <ac:spMk id="110593" creationId="{8022BA83-F17F-462E-7FC7-118CB3D7CB59}"/>
          </ac:spMkLst>
        </pc:spChg>
        <pc:spChg chg="del mod">
          <ac:chgData name="Brandt, Patrick Daniel" userId="536f983b-2707-4be4-ac94-04c6f38112b9" providerId="ADAL" clId="{2D1B1D65-C005-4865-8869-00BAAA22808F}" dt="2024-03-06T20:58:56.997" v="29" actId="478"/>
          <ac:spMkLst>
            <pc:docMk/>
            <pc:sldMk cId="0" sldId="377"/>
            <ac:spMk id="110594" creationId="{CCAF7A16-4C88-33AF-F600-A08F7A16B666}"/>
          </ac:spMkLst>
        </pc:spChg>
      </pc:sldChg>
      <pc:sldChg chg="modNotesTx">
        <pc:chgData name="Brandt, Patrick Daniel" userId="536f983b-2707-4be4-ac94-04c6f38112b9" providerId="ADAL" clId="{2D1B1D65-C005-4865-8869-00BAAA22808F}" dt="2024-04-04T15:39:37.393" v="2295" actId="20577"/>
        <pc:sldMkLst>
          <pc:docMk/>
          <pc:sldMk cId="0" sldId="382"/>
        </pc:sldMkLst>
      </pc:sldChg>
      <pc:sldChg chg="modNotesTx">
        <pc:chgData name="Brandt, Patrick Daniel" userId="536f983b-2707-4be4-ac94-04c6f38112b9" providerId="ADAL" clId="{2D1B1D65-C005-4865-8869-00BAAA22808F}" dt="2024-04-04T15:41:47.171" v="2498" actId="20577"/>
        <pc:sldMkLst>
          <pc:docMk/>
          <pc:sldMk cId="0" sldId="385"/>
        </pc:sldMkLst>
      </pc:sldChg>
      <pc:sldChg chg="del">
        <pc:chgData name="Brandt, Patrick Daniel" userId="536f983b-2707-4be4-ac94-04c6f38112b9" providerId="ADAL" clId="{2D1B1D65-C005-4865-8869-00BAAA22808F}" dt="2024-03-11T18:10:58.726" v="98" actId="47"/>
        <pc:sldMkLst>
          <pc:docMk/>
          <pc:sldMk cId="0" sldId="386"/>
        </pc:sldMkLst>
      </pc:sldChg>
      <pc:sldChg chg="del">
        <pc:chgData name="Brandt, Patrick Daniel" userId="536f983b-2707-4be4-ac94-04c6f38112b9" providerId="ADAL" clId="{2D1B1D65-C005-4865-8869-00BAAA22808F}" dt="2024-03-11T18:10:58.726" v="98" actId="47"/>
        <pc:sldMkLst>
          <pc:docMk/>
          <pc:sldMk cId="0" sldId="387"/>
        </pc:sldMkLst>
      </pc:sldChg>
      <pc:sldChg chg="del">
        <pc:chgData name="Brandt, Patrick Daniel" userId="536f983b-2707-4be4-ac94-04c6f38112b9" providerId="ADAL" clId="{2D1B1D65-C005-4865-8869-00BAAA22808F}" dt="2024-03-11T18:10:58.726" v="98" actId="47"/>
        <pc:sldMkLst>
          <pc:docMk/>
          <pc:sldMk cId="0" sldId="388"/>
        </pc:sldMkLst>
      </pc:sldChg>
      <pc:sldChg chg="modNotesTx">
        <pc:chgData name="Brandt, Patrick Daniel" userId="536f983b-2707-4be4-ac94-04c6f38112b9" providerId="ADAL" clId="{2D1B1D65-C005-4865-8869-00BAAA22808F}" dt="2024-04-04T15:43:23.249" v="2754" actId="20577"/>
        <pc:sldMkLst>
          <pc:docMk/>
          <pc:sldMk cId="0" sldId="389"/>
        </pc:sldMkLst>
      </pc:sldChg>
      <pc:sldChg chg="modNotesTx">
        <pc:chgData name="Brandt, Patrick Daniel" userId="536f983b-2707-4be4-ac94-04c6f38112b9" providerId="ADAL" clId="{2D1B1D65-C005-4865-8869-00BAAA22808F}" dt="2024-04-04T15:35:38.628" v="2153" actId="20577"/>
        <pc:sldMkLst>
          <pc:docMk/>
          <pc:sldMk cId="0" sldId="392"/>
        </pc:sldMkLst>
      </pc:sldChg>
      <pc:sldChg chg="modNotesTx">
        <pc:chgData name="Brandt, Patrick Daniel" userId="536f983b-2707-4be4-ac94-04c6f38112b9" providerId="ADAL" clId="{2D1B1D65-C005-4865-8869-00BAAA22808F}" dt="2024-04-04T15:36:11.595" v="2182"/>
        <pc:sldMkLst>
          <pc:docMk/>
          <pc:sldMk cId="0" sldId="393"/>
        </pc:sldMkLst>
      </pc:sldChg>
      <pc:sldChg chg="del">
        <pc:chgData name="Brandt, Patrick Daniel" userId="536f983b-2707-4be4-ac94-04c6f38112b9" providerId="ADAL" clId="{2D1B1D65-C005-4865-8869-00BAAA22808F}" dt="2024-03-11T17:30:44.467" v="79" actId="47"/>
        <pc:sldMkLst>
          <pc:docMk/>
          <pc:sldMk cId="0" sldId="394"/>
        </pc:sldMkLst>
      </pc:sldChg>
      <pc:sldChg chg="addSp delSp modSp mod ord modNotesTx">
        <pc:chgData name="Brandt, Patrick Daniel" userId="536f983b-2707-4be4-ac94-04c6f38112b9" providerId="ADAL" clId="{2D1B1D65-C005-4865-8869-00BAAA22808F}" dt="2024-04-04T15:39:08.373" v="2290" actId="1076"/>
        <pc:sldMkLst>
          <pc:docMk/>
          <pc:sldMk cId="0" sldId="395"/>
        </pc:sldMkLst>
        <pc:spChg chg="mod">
          <ac:chgData name="Brandt, Patrick Daniel" userId="536f983b-2707-4be4-ac94-04c6f38112b9" providerId="ADAL" clId="{2D1B1D65-C005-4865-8869-00BAAA22808F}" dt="2024-04-04T15:39:08.373" v="2290" actId="1076"/>
          <ac:spMkLst>
            <pc:docMk/>
            <pc:sldMk cId="0" sldId="395"/>
            <ac:spMk id="138241" creationId="{C951515E-9D91-D7FC-EBFE-DFB9CE07F6C9}"/>
          </ac:spMkLst>
        </pc:spChg>
        <pc:picChg chg="add mod">
          <ac:chgData name="Brandt, Patrick Daniel" userId="536f983b-2707-4be4-ac94-04c6f38112b9" providerId="ADAL" clId="{2D1B1D65-C005-4865-8869-00BAAA22808F}" dt="2024-04-04T15:38:57.634" v="2288" actId="1036"/>
          <ac:picMkLst>
            <pc:docMk/>
            <pc:sldMk cId="0" sldId="395"/>
            <ac:picMk id="1026" creationId="{F5DFF174-0603-3D4E-34A6-B4C0364E2E26}"/>
          </ac:picMkLst>
        </pc:picChg>
        <pc:picChg chg="del">
          <ac:chgData name="Brandt, Patrick Daniel" userId="536f983b-2707-4be4-ac94-04c6f38112b9" providerId="ADAL" clId="{2D1B1D65-C005-4865-8869-00BAAA22808F}" dt="2024-04-04T15:37:41.518" v="2184" actId="478"/>
          <ac:picMkLst>
            <pc:docMk/>
            <pc:sldMk cId="0" sldId="395"/>
            <ac:picMk id="138242" creationId="{DBE09203-1AD0-3F2A-82A6-6ECB022569DA}"/>
          </ac:picMkLst>
        </pc:picChg>
      </pc:sldChg>
      <pc:sldChg chg="del">
        <pc:chgData name="Brandt, Patrick Daniel" userId="536f983b-2707-4be4-ac94-04c6f38112b9" providerId="ADAL" clId="{2D1B1D65-C005-4865-8869-00BAAA22808F}" dt="2024-04-03T18:08:31.468" v="1227" actId="2696"/>
        <pc:sldMkLst>
          <pc:docMk/>
          <pc:sldMk cId="0" sldId="397"/>
        </pc:sldMkLst>
      </pc:sldChg>
      <pc:sldChg chg="modNotesTx">
        <pc:chgData name="Brandt, Patrick Daniel" userId="536f983b-2707-4be4-ac94-04c6f38112b9" providerId="ADAL" clId="{2D1B1D65-C005-4865-8869-00BAAA22808F}" dt="2024-04-04T15:39:29.274" v="2293" actId="20577"/>
        <pc:sldMkLst>
          <pc:docMk/>
          <pc:sldMk cId="0" sldId="400"/>
        </pc:sldMkLst>
      </pc:sldChg>
      <pc:sldChg chg="modSp del mod">
        <pc:chgData name="Brandt, Patrick Daniel" userId="536f983b-2707-4be4-ac94-04c6f38112b9" providerId="ADAL" clId="{2D1B1D65-C005-4865-8869-00BAAA22808F}" dt="2024-03-12T14:18:56.519" v="210" actId="47"/>
        <pc:sldMkLst>
          <pc:docMk/>
          <pc:sldMk cId="0" sldId="401"/>
        </pc:sldMkLst>
        <pc:spChg chg="mod">
          <ac:chgData name="Brandt, Patrick Daniel" userId="536f983b-2707-4be4-ac94-04c6f38112b9" providerId="ADAL" clId="{2D1B1D65-C005-4865-8869-00BAAA22808F}" dt="2024-03-11T18:28:07.873" v="139" actId="6549"/>
          <ac:spMkLst>
            <pc:docMk/>
            <pc:sldMk cId="0" sldId="401"/>
            <ac:spMk id="202754" creationId="{2337FF5F-B6D6-FEF7-2304-7DA36A286A21}"/>
          </ac:spMkLst>
        </pc:spChg>
      </pc:sldChg>
      <pc:sldChg chg="del">
        <pc:chgData name="Brandt, Patrick Daniel" userId="536f983b-2707-4be4-ac94-04c6f38112b9" providerId="ADAL" clId="{2D1B1D65-C005-4865-8869-00BAAA22808F}" dt="2024-04-03T18:08:31.468" v="1227" actId="2696"/>
        <pc:sldMkLst>
          <pc:docMk/>
          <pc:sldMk cId="0" sldId="403"/>
        </pc:sldMkLst>
      </pc:sldChg>
      <pc:sldChg chg="addSp modSp modAnim modNotesTx">
        <pc:chgData name="Brandt, Patrick Daniel" userId="536f983b-2707-4be4-ac94-04c6f38112b9" providerId="ADAL" clId="{2D1B1D65-C005-4865-8869-00BAAA22808F}" dt="2024-04-04T15:00:14.595" v="1359" actId="6549"/>
        <pc:sldMkLst>
          <pc:docMk/>
          <pc:sldMk cId="0" sldId="404"/>
        </pc:sldMkLst>
        <pc:spChg chg="mod">
          <ac:chgData name="Brandt, Patrick Daniel" userId="536f983b-2707-4be4-ac94-04c6f38112b9" providerId="ADAL" clId="{2D1B1D65-C005-4865-8869-00BAAA22808F}" dt="2024-04-03T18:08:24.071" v="1226" actId="164"/>
          <ac:spMkLst>
            <pc:docMk/>
            <pc:sldMk cId="0" sldId="404"/>
            <ac:spMk id="32769" creationId="{2B08497E-815A-B422-FD77-655EE1B82113}"/>
          </ac:spMkLst>
        </pc:spChg>
        <pc:spChg chg="mod">
          <ac:chgData name="Brandt, Patrick Daniel" userId="536f983b-2707-4be4-ac94-04c6f38112b9" providerId="ADAL" clId="{2D1B1D65-C005-4865-8869-00BAAA22808F}" dt="2024-04-03T18:08:15.455" v="1225" actId="164"/>
          <ac:spMkLst>
            <pc:docMk/>
            <pc:sldMk cId="0" sldId="404"/>
            <ac:spMk id="32773" creationId="{6F55D1D7-A638-F1F1-33D4-27A50375BF59}"/>
          </ac:spMkLst>
        </pc:spChg>
        <pc:grpChg chg="add mod">
          <ac:chgData name="Brandt, Patrick Daniel" userId="536f983b-2707-4be4-ac94-04c6f38112b9" providerId="ADAL" clId="{2D1B1D65-C005-4865-8869-00BAAA22808F}" dt="2024-04-03T18:08:15.455" v="1225" actId="164"/>
          <ac:grpSpMkLst>
            <pc:docMk/>
            <pc:sldMk cId="0" sldId="404"/>
            <ac:grpSpMk id="3" creationId="{C53C59E7-6455-3A81-5490-59183CA6E175}"/>
          </ac:grpSpMkLst>
        </pc:grpChg>
        <pc:grpChg chg="add mod">
          <ac:chgData name="Brandt, Patrick Daniel" userId="536f983b-2707-4be4-ac94-04c6f38112b9" providerId="ADAL" clId="{2D1B1D65-C005-4865-8869-00BAAA22808F}" dt="2024-04-03T18:08:24.071" v="1226" actId="164"/>
          <ac:grpSpMkLst>
            <pc:docMk/>
            <pc:sldMk cId="0" sldId="404"/>
            <ac:grpSpMk id="5" creationId="{95EB1248-7512-2801-74F0-7220E2A3906C}"/>
          </ac:grpSpMkLst>
        </pc:grpChg>
        <pc:picChg chg="mod">
          <ac:chgData name="Brandt, Patrick Daniel" userId="536f983b-2707-4be4-ac94-04c6f38112b9" providerId="ADAL" clId="{2D1B1D65-C005-4865-8869-00BAAA22808F}" dt="2024-04-03T18:08:24.071" v="1226" actId="164"/>
          <ac:picMkLst>
            <pc:docMk/>
            <pc:sldMk cId="0" sldId="404"/>
            <ac:picMk id="2" creationId="{CCE9FB4E-82AB-9744-1132-877046811EFB}"/>
          </ac:picMkLst>
        </pc:picChg>
        <pc:picChg chg="mod">
          <ac:chgData name="Brandt, Patrick Daniel" userId="536f983b-2707-4be4-ac94-04c6f38112b9" providerId="ADAL" clId="{2D1B1D65-C005-4865-8869-00BAAA22808F}" dt="2024-04-03T18:08:15.455" v="1225" actId="164"/>
          <ac:picMkLst>
            <pc:docMk/>
            <pc:sldMk cId="0" sldId="404"/>
            <ac:picMk id="32772" creationId="{98FF274A-2BEB-D1F8-DA3C-98BA06E69DE4}"/>
          </ac:picMkLst>
        </pc:picChg>
        <pc:picChg chg="mod">
          <ac:chgData name="Brandt, Patrick Daniel" userId="536f983b-2707-4be4-ac94-04c6f38112b9" providerId="ADAL" clId="{2D1B1D65-C005-4865-8869-00BAAA22808F}" dt="2024-04-03T18:08:15.455" v="1225" actId="164"/>
          <ac:picMkLst>
            <pc:docMk/>
            <pc:sldMk cId="0" sldId="404"/>
            <ac:picMk id="32774" creationId="{13DB370D-C55B-0C2F-EA35-0BCF744A1EFF}"/>
          </ac:picMkLst>
        </pc:picChg>
        <pc:picChg chg="mod">
          <ac:chgData name="Brandt, Patrick Daniel" userId="536f983b-2707-4be4-ac94-04c6f38112b9" providerId="ADAL" clId="{2D1B1D65-C005-4865-8869-00BAAA22808F}" dt="2024-04-03T18:08:15.455" v="1225" actId="164"/>
          <ac:picMkLst>
            <pc:docMk/>
            <pc:sldMk cId="0" sldId="404"/>
            <ac:picMk id="32775" creationId="{3DF032EE-9B56-D884-94B5-96FCC1BFAC12}"/>
          </ac:picMkLst>
        </pc:picChg>
      </pc:sldChg>
      <pc:sldChg chg="del">
        <pc:chgData name="Brandt, Patrick Daniel" userId="536f983b-2707-4be4-ac94-04c6f38112b9" providerId="ADAL" clId="{2D1B1D65-C005-4865-8869-00BAAA22808F}" dt="2024-03-11T18:13:46.762" v="112" actId="47"/>
        <pc:sldMkLst>
          <pc:docMk/>
          <pc:sldMk cId="0" sldId="405"/>
        </pc:sldMkLst>
      </pc:sldChg>
      <pc:sldChg chg="del">
        <pc:chgData name="Brandt, Patrick Daniel" userId="536f983b-2707-4be4-ac94-04c6f38112b9" providerId="ADAL" clId="{2D1B1D65-C005-4865-8869-00BAAA22808F}" dt="2024-03-11T18:13:47.743" v="113" actId="47"/>
        <pc:sldMkLst>
          <pc:docMk/>
          <pc:sldMk cId="0" sldId="406"/>
        </pc:sldMkLst>
      </pc:sldChg>
      <pc:sldChg chg="del">
        <pc:chgData name="Brandt, Patrick Daniel" userId="536f983b-2707-4be4-ac94-04c6f38112b9" providerId="ADAL" clId="{2D1B1D65-C005-4865-8869-00BAAA22808F}" dt="2024-03-11T18:13:48.590" v="114" actId="47"/>
        <pc:sldMkLst>
          <pc:docMk/>
          <pc:sldMk cId="0" sldId="407"/>
        </pc:sldMkLst>
      </pc:sldChg>
      <pc:sldChg chg="del">
        <pc:chgData name="Brandt, Patrick Daniel" userId="536f983b-2707-4be4-ac94-04c6f38112b9" providerId="ADAL" clId="{2D1B1D65-C005-4865-8869-00BAAA22808F}" dt="2024-03-11T18:13:49.291" v="115" actId="47"/>
        <pc:sldMkLst>
          <pc:docMk/>
          <pc:sldMk cId="0" sldId="408"/>
        </pc:sldMkLst>
      </pc:sldChg>
      <pc:sldChg chg="del">
        <pc:chgData name="Brandt, Patrick Daniel" userId="536f983b-2707-4be4-ac94-04c6f38112b9" providerId="ADAL" clId="{2D1B1D65-C005-4865-8869-00BAAA22808F}" dt="2024-03-11T18:13:50.375" v="116" actId="47"/>
        <pc:sldMkLst>
          <pc:docMk/>
          <pc:sldMk cId="0" sldId="409"/>
        </pc:sldMkLst>
      </pc:sldChg>
      <pc:sldChg chg="del modNotesTx">
        <pc:chgData name="Brandt, Patrick Daniel" userId="536f983b-2707-4be4-ac94-04c6f38112b9" providerId="ADAL" clId="{2D1B1D65-C005-4865-8869-00BAAA22808F}" dt="2024-03-14T13:48:31.490" v="878" actId="47"/>
        <pc:sldMkLst>
          <pc:docMk/>
          <pc:sldMk cId="1108283170" sldId="410"/>
        </pc:sldMkLst>
      </pc:sldChg>
      <pc:sldChg chg="addSp delSp modSp mod modNotesTx">
        <pc:chgData name="Brandt, Patrick Daniel" userId="536f983b-2707-4be4-ac94-04c6f38112b9" providerId="ADAL" clId="{2D1B1D65-C005-4865-8869-00BAAA22808F}" dt="2024-03-12T14:19:24.268" v="215" actId="20577"/>
        <pc:sldMkLst>
          <pc:docMk/>
          <pc:sldMk cId="1587087074" sldId="411"/>
        </pc:sldMkLst>
        <pc:spChg chg="mod">
          <ac:chgData name="Brandt, Patrick Daniel" userId="536f983b-2707-4be4-ac94-04c6f38112b9" providerId="ADAL" clId="{2D1B1D65-C005-4865-8869-00BAAA22808F}" dt="2024-03-12T14:17:42.182" v="146" actId="2711"/>
          <ac:spMkLst>
            <pc:docMk/>
            <pc:sldMk cId="1587087074" sldId="411"/>
            <ac:spMk id="2" creationId="{61D3DDB8-B18A-2199-EF54-354BD1650887}"/>
          </ac:spMkLst>
        </pc:spChg>
        <pc:spChg chg="mod">
          <ac:chgData name="Brandt, Patrick Daniel" userId="536f983b-2707-4be4-ac94-04c6f38112b9" providerId="ADAL" clId="{2D1B1D65-C005-4865-8869-00BAAA22808F}" dt="2024-03-12T14:19:24.268" v="215" actId="20577"/>
          <ac:spMkLst>
            <pc:docMk/>
            <pc:sldMk cId="1587087074" sldId="411"/>
            <ac:spMk id="3" creationId="{36F4D2C1-3E2B-963E-C19F-19C0BF0D5623}"/>
          </ac:spMkLst>
        </pc:spChg>
        <pc:picChg chg="del">
          <ac:chgData name="Brandt, Patrick Daniel" userId="536f983b-2707-4be4-ac94-04c6f38112b9" providerId="ADAL" clId="{2D1B1D65-C005-4865-8869-00BAAA22808F}" dt="2024-03-11T18:21:21.900" v="119" actId="478"/>
          <ac:picMkLst>
            <pc:docMk/>
            <pc:sldMk cId="1587087074" sldId="411"/>
            <ac:picMk id="6" creationId="{AA0C43BE-A9FA-3216-89D9-5F08E5EC5798}"/>
          </ac:picMkLst>
        </pc:picChg>
        <pc:picChg chg="mod">
          <ac:chgData name="Brandt, Patrick Daniel" userId="536f983b-2707-4be4-ac94-04c6f38112b9" providerId="ADAL" clId="{2D1B1D65-C005-4865-8869-00BAAA22808F}" dt="2024-03-12T14:16:21.344" v="142" actId="1076"/>
          <ac:picMkLst>
            <pc:docMk/>
            <pc:sldMk cId="1587087074" sldId="411"/>
            <ac:picMk id="7" creationId="{34379285-3976-633B-C11C-2C79A0D7739E}"/>
          </ac:picMkLst>
        </pc:picChg>
        <pc:picChg chg="add mod">
          <ac:chgData name="Brandt, Patrick Daniel" userId="536f983b-2707-4be4-ac94-04c6f38112b9" providerId="ADAL" clId="{2D1B1D65-C005-4865-8869-00BAAA22808F}" dt="2024-03-12T14:16:23.092" v="143" actId="1076"/>
          <ac:picMkLst>
            <pc:docMk/>
            <pc:sldMk cId="1587087074" sldId="411"/>
            <ac:picMk id="4098" creationId="{01552ABD-E61F-6D0B-D802-00B39FF6EFD9}"/>
          </ac:picMkLst>
        </pc:picChg>
      </pc:sldChg>
      <pc:sldChg chg="addSp modSp mod modNotesTx">
        <pc:chgData name="Brandt, Patrick Daniel" userId="536f983b-2707-4be4-ac94-04c6f38112b9" providerId="ADAL" clId="{2D1B1D65-C005-4865-8869-00BAAA22808F}" dt="2024-04-04T15:00:47.611" v="1374" actId="20577"/>
        <pc:sldMkLst>
          <pc:docMk/>
          <pc:sldMk cId="613419089" sldId="412"/>
        </pc:sldMkLst>
        <pc:spChg chg="mod">
          <ac:chgData name="Brandt, Patrick Daniel" userId="536f983b-2707-4be4-ac94-04c6f38112b9" providerId="ADAL" clId="{2D1B1D65-C005-4865-8869-00BAAA22808F}" dt="2024-03-14T13:27:30.420" v="459" actId="20577"/>
          <ac:spMkLst>
            <pc:docMk/>
            <pc:sldMk cId="613419089" sldId="412"/>
            <ac:spMk id="2" creationId="{1719D6E5-4965-5BF7-8EA1-E230094A2961}"/>
          </ac:spMkLst>
        </pc:spChg>
        <pc:picChg chg="add mod">
          <ac:chgData name="Brandt, Patrick Daniel" userId="536f983b-2707-4be4-ac94-04c6f38112b9" providerId="ADAL" clId="{2D1B1D65-C005-4865-8869-00BAAA22808F}" dt="2024-03-14T13:27:24" v="457" actId="1076"/>
          <ac:picMkLst>
            <pc:docMk/>
            <pc:sldMk cId="613419089" sldId="412"/>
            <ac:picMk id="1026" creationId="{50E1B2C5-303E-A104-D10F-3BBA18599D69}"/>
          </ac:picMkLst>
        </pc:picChg>
      </pc:sldChg>
      <pc:sldChg chg="addSp delSp modSp mod modNotesTx">
        <pc:chgData name="Brandt, Patrick Daniel" userId="536f983b-2707-4be4-ac94-04c6f38112b9" providerId="ADAL" clId="{2D1B1D65-C005-4865-8869-00BAAA22808F}" dt="2024-04-04T15:01:02.286" v="1375" actId="20577"/>
        <pc:sldMkLst>
          <pc:docMk/>
          <pc:sldMk cId="4081803649" sldId="414"/>
        </pc:sldMkLst>
        <pc:spChg chg="mod">
          <ac:chgData name="Brandt, Patrick Daniel" userId="536f983b-2707-4be4-ac94-04c6f38112b9" providerId="ADAL" clId="{2D1B1D65-C005-4865-8869-00BAAA22808F}" dt="2024-04-03T17:47:45.113" v="1091" actId="20577"/>
          <ac:spMkLst>
            <pc:docMk/>
            <pc:sldMk cId="4081803649" sldId="414"/>
            <ac:spMk id="2" creationId="{5A48BC12-D842-FBFB-98E0-3D0546A4984F}"/>
          </ac:spMkLst>
        </pc:spChg>
        <pc:spChg chg="mod">
          <ac:chgData name="Brandt, Patrick Daniel" userId="536f983b-2707-4be4-ac94-04c6f38112b9" providerId="ADAL" clId="{2D1B1D65-C005-4865-8869-00BAAA22808F}" dt="2024-03-14T13:29:06.209" v="553" actId="5793"/>
          <ac:spMkLst>
            <pc:docMk/>
            <pc:sldMk cId="4081803649" sldId="414"/>
            <ac:spMk id="3" creationId="{63DECD47-3BF4-F946-139F-7A3261140DA2}"/>
          </ac:spMkLst>
        </pc:spChg>
        <pc:spChg chg="del">
          <ac:chgData name="Brandt, Patrick Daniel" userId="536f983b-2707-4be4-ac94-04c6f38112b9" providerId="ADAL" clId="{2D1B1D65-C005-4865-8869-00BAAA22808F}" dt="2024-03-14T13:34:53.173" v="574" actId="478"/>
          <ac:spMkLst>
            <pc:docMk/>
            <pc:sldMk cId="4081803649" sldId="414"/>
            <ac:spMk id="8" creationId="{0C1A308F-AC6F-0AB8-349D-5370541B3D2A}"/>
          </ac:spMkLst>
        </pc:spChg>
        <pc:picChg chg="del">
          <ac:chgData name="Brandt, Patrick Daniel" userId="536f983b-2707-4be4-ac94-04c6f38112b9" providerId="ADAL" clId="{2D1B1D65-C005-4865-8869-00BAAA22808F}" dt="2024-03-14T13:36:52.565" v="638" actId="478"/>
          <ac:picMkLst>
            <pc:docMk/>
            <pc:sldMk cId="4081803649" sldId="414"/>
            <ac:picMk id="4" creationId="{51504AF1-ADD4-E841-CBD5-AB7B23984FA2}"/>
          </ac:picMkLst>
        </pc:picChg>
        <pc:picChg chg="mod">
          <ac:chgData name="Brandt, Patrick Daniel" userId="536f983b-2707-4be4-ac94-04c6f38112b9" providerId="ADAL" clId="{2D1B1D65-C005-4865-8869-00BAAA22808F}" dt="2024-03-14T13:36:48.147" v="637" actId="14100"/>
          <ac:picMkLst>
            <pc:docMk/>
            <pc:sldMk cId="4081803649" sldId="414"/>
            <ac:picMk id="6" creationId="{B1F15BEE-6B06-FCDB-F97F-FD79B9AE945F}"/>
          </ac:picMkLst>
        </pc:picChg>
        <pc:picChg chg="add del mod">
          <ac:chgData name="Brandt, Patrick Daniel" userId="536f983b-2707-4be4-ac94-04c6f38112b9" providerId="ADAL" clId="{2D1B1D65-C005-4865-8869-00BAAA22808F}" dt="2024-03-14T13:34:15.956" v="573" actId="478"/>
          <ac:picMkLst>
            <pc:docMk/>
            <pc:sldMk cId="4081803649" sldId="414"/>
            <ac:picMk id="2050" creationId="{CBC521F1-AD32-DB67-60DD-63B5A6E262A5}"/>
          </ac:picMkLst>
        </pc:picChg>
        <pc:picChg chg="add mod">
          <ac:chgData name="Brandt, Patrick Daniel" userId="536f983b-2707-4be4-ac94-04c6f38112b9" providerId="ADAL" clId="{2D1B1D65-C005-4865-8869-00BAAA22808F}" dt="2024-03-14T13:36:43.072" v="635" actId="1076"/>
          <ac:picMkLst>
            <pc:docMk/>
            <pc:sldMk cId="4081803649" sldId="414"/>
            <ac:picMk id="2052" creationId="{5E084C3C-F1F6-DEB4-56BD-1D7B73E838AC}"/>
          </ac:picMkLst>
        </pc:picChg>
      </pc:sldChg>
      <pc:sldChg chg="ord modNotesTx">
        <pc:chgData name="Brandt, Patrick Daniel" userId="536f983b-2707-4be4-ac94-04c6f38112b9" providerId="ADAL" clId="{2D1B1D65-C005-4865-8869-00BAAA22808F}" dt="2024-04-04T15:34:55.636" v="2117" actId="20577"/>
        <pc:sldMkLst>
          <pc:docMk/>
          <pc:sldMk cId="2976330100" sldId="415"/>
        </pc:sldMkLst>
      </pc:sldChg>
      <pc:sldChg chg="modSp mod modNotesTx">
        <pc:chgData name="Brandt, Patrick Daniel" userId="536f983b-2707-4be4-ac94-04c6f38112b9" providerId="ADAL" clId="{2D1B1D65-C005-4865-8869-00BAAA22808F}" dt="2024-04-04T15:32:57.577" v="1724" actId="20577"/>
        <pc:sldMkLst>
          <pc:docMk/>
          <pc:sldMk cId="2526725541" sldId="416"/>
        </pc:sldMkLst>
        <pc:spChg chg="mod">
          <ac:chgData name="Brandt, Patrick Daniel" userId="536f983b-2707-4be4-ac94-04c6f38112b9" providerId="ADAL" clId="{2D1B1D65-C005-4865-8869-00BAAA22808F}" dt="2024-03-22T13:24:19.738" v="997" actId="20577"/>
          <ac:spMkLst>
            <pc:docMk/>
            <pc:sldMk cId="2526725541" sldId="416"/>
            <ac:spMk id="2" creationId="{04094418-6DA4-BBC7-836D-179073AA3B13}"/>
          </ac:spMkLst>
        </pc:spChg>
      </pc:sldChg>
      <pc:sldChg chg="addSp modSp new mod modNotesTx">
        <pc:chgData name="Brandt, Patrick Daniel" userId="536f983b-2707-4be4-ac94-04c6f38112b9" providerId="ADAL" clId="{2D1B1D65-C005-4865-8869-00BAAA22808F}" dt="2024-04-04T15:35:12.056" v="2119" actId="20577"/>
        <pc:sldMkLst>
          <pc:docMk/>
          <pc:sldMk cId="1362785347" sldId="417"/>
        </pc:sldMkLst>
        <pc:spChg chg="mod">
          <ac:chgData name="Brandt, Patrick Daniel" userId="536f983b-2707-4be4-ac94-04c6f38112b9" providerId="ADAL" clId="{2D1B1D65-C005-4865-8869-00BAAA22808F}" dt="2024-03-11T17:34:38.533" v="89" actId="1037"/>
          <ac:spMkLst>
            <pc:docMk/>
            <pc:sldMk cId="1362785347" sldId="417"/>
            <ac:spMk id="2" creationId="{3C999C3B-6987-A238-163F-C29CFA2EC698}"/>
          </ac:spMkLst>
        </pc:spChg>
        <pc:spChg chg="mod">
          <ac:chgData name="Brandt, Patrick Daniel" userId="536f983b-2707-4be4-ac94-04c6f38112b9" providerId="ADAL" clId="{2D1B1D65-C005-4865-8869-00BAAA22808F}" dt="2024-03-11T17:34:15.978" v="86" actId="14861"/>
          <ac:spMkLst>
            <pc:docMk/>
            <pc:sldMk cId="1362785347" sldId="417"/>
            <ac:spMk id="3" creationId="{4E1AC084-5C63-E312-AD7F-9018E4BB2575}"/>
          </ac:spMkLst>
        </pc:spChg>
        <pc:spChg chg="mod">
          <ac:chgData name="Brandt, Patrick Daniel" userId="536f983b-2707-4be4-ac94-04c6f38112b9" providerId="ADAL" clId="{2D1B1D65-C005-4865-8869-00BAAA22808F}" dt="2024-03-11T17:34:17.017" v="87" actId="14861"/>
          <ac:spMkLst>
            <pc:docMk/>
            <pc:sldMk cId="1362785347" sldId="417"/>
            <ac:spMk id="4" creationId="{071990ED-A647-A5F1-AAFB-24EBE6A8202E}"/>
          </ac:spMkLst>
        </pc:spChg>
        <pc:picChg chg="add mod">
          <ac:chgData name="Brandt, Patrick Daniel" userId="536f983b-2707-4be4-ac94-04c6f38112b9" providerId="ADAL" clId="{2D1B1D65-C005-4865-8869-00BAAA22808F}" dt="2024-03-11T17:28:34.673" v="78" actId="14100"/>
          <ac:picMkLst>
            <pc:docMk/>
            <pc:sldMk cId="1362785347" sldId="417"/>
            <ac:picMk id="2050" creationId="{674F3610-9AFF-777E-2D9E-7720A61B1AA8}"/>
          </ac:picMkLst>
        </pc:picChg>
      </pc:sldChg>
      <pc:sldChg chg="modSp mod modAnim">
        <pc:chgData name="Brandt, Patrick Daniel" userId="536f983b-2707-4be4-ac94-04c6f38112b9" providerId="ADAL" clId="{2D1B1D65-C005-4865-8869-00BAAA22808F}" dt="2024-03-14T13:55:15.358" v="950" actId="1076"/>
        <pc:sldMkLst>
          <pc:docMk/>
          <pc:sldMk cId="3329715114" sldId="418"/>
        </pc:sldMkLst>
        <pc:spChg chg="mod">
          <ac:chgData name="Brandt, Patrick Daniel" userId="536f983b-2707-4be4-ac94-04c6f38112b9" providerId="ADAL" clId="{2D1B1D65-C005-4865-8869-00BAAA22808F}" dt="2024-03-14T13:55:15.358" v="950" actId="1076"/>
          <ac:spMkLst>
            <pc:docMk/>
            <pc:sldMk cId="3329715114" sldId="418"/>
            <ac:spMk id="5" creationId="{847DD30D-75E2-2E1D-0E8F-29348D0DC949}"/>
          </ac:spMkLst>
        </pc:spChg>
      </pc:sldChg>
      <pc:sldChg chg="modSp add mod modNotesTx">
        <pc:chgData name="Brandt, Patrick Daniel" userId="536f983b-2707-4be4-ac94-04c6f38112b9" providerId="ADAL" clId="{2D1B1D65-C005-4865-8869-00BAAA22808F}" dt="2024-04-04T15:02:27.505" v="1498" actId="6549"/>
        <pc:sldMkLst>
          <pc:docMk/>
          <pc:sldMk cId="624462630" sldId="419"/>
        </pc:sldMkLst>
        <pc:spChg chg="mod">
          <ac:chgData name="Brandt, Patrick Daniel" userId="536f983b-2707-4be4-ac94-04c6f38112b9" providerId="ADAL" clId="{2D1B1D65-C005-4865-8869-00BAAA22808F}" dt="2024-04-03T17:50:13.440" v="1102" actId="207"/>
          <ac:spMkLst>
            <pc:docMk/>
            <pc:sldMk cId="624462630" sldId="419"/>
            <ac:spMk id="78851" creationId="{6CEC6801-F773-7293-C9E6-BBC0A428B467}"/>
          </ac:spMkLst>
        </pc:spChg>
      </pc:sldChg>
      <pc:sldChg chg="modSp new del mod">
        <pc:chgData name="Brandt, Patrick Daniel" userId="536f983b-2707-4be4-ac94-04c6f38112b9" providerId="ADAL" clId="{2D1B1D65-C005-4865-8869-00BAAA22808F}" dt="2024-03-11T18:28:15.426" v="140" actId="47"/>
        <pc:sldMkLst>
          <pc:docMk/>
          <pc:sldMk cId="3286885967" sldId="419"/>
        </pc:sldMkLst>
        <pc:spChg chg="mod">
          <ac:chgData name="Brandt, Patrick Daniel" userId="536f983b-2707-4be4-ac94-04c6f38112b9" providerId="ADAL" clId="{2D1B1D65-C005-4865-8869-00BAAA22808F}" dt="2024-03-11T18:27:53.817" v="127" actId="20577"/>
          <ac:spMkLst>
            <pc:docMk/>
            <pc:sldMk cId="3286885967" sldId="419"/>
            <ac:spMk id="2" creationId="{01A8EB9E-C651-618A-9CC4-2DF1C59124FF}"/>
          </ac:spMkLst>
        </pc:spChg>
      </pc:sldChg>
      <pc:sldChg chg="addSp modSp new del">
        <pc:chgData name="Brandt, Patrick Daniel" userId="536f983b-2707-4be4-ac94-04c6f38112b9" providerId="ADAL" clId="{2D1B1D65-C005-4865-8869-00BAAA22808F}" dt="2024-03-14T13:58:14.370" v="956" actId="2696"/>
        <pc:sldMkLst>
          <pc:docMk/>
          <pc:sldMk cId="3765459237" sldId="419"/>
        </pc:sldMkLst>
        <pc:spChg chg="add mod">
          <ac:chgData name="Brandt, Patrick Daniel" userId="536f983b-2707-4be4-ac94-04c6f38112b9" providerId="ADAL" clId="{2D1B1D65-C005-4865-8869-00BAAA22808F}" dt="2024-03-14T13:56:58.759" v="952"/>
          <ac:spMkLst>
            <pc:docMk/>
            <pc:sldMk cId="3765459237" sldId="419"/>
            <ac:spMk id="4" creationId="{DC35A04F-E31F-CD12-07DF-23DC72ACD0F7}"/>
          </ac:spMkLst>
        </pc:spChg>
        <pc:picChg chg="add mod">
          <ac:chgData name="Brandt, Patrick Daniel" userId="536f983b-2707-4be4-ac94-04c6f38112b9" providerId="ADAL" clId="{2D1B1D65-C005-4865-8869-00BAAA22808F}" dt="2024-03-14T13:57:14.275" v="955" actId="14100"/>
          <ac:picMkLst>
            <pc:docMk/>
            <pc:sldMk cId="3765459237" sldId="419"/>
            <ac:picMk id="3074" creationId="{B34EFFEE-F5D7-6938-BDDE-C841425E2F85}"/>
          </ac:picMkLst>
        </pc:picChg>
      </pc:sldChg>
      <pc:sldChg chg="modSp add mod modNotesTx">
        <pc:chgData name="Brandt, Patrick Daniel" userId="536f983b-2707-4be4-ac94-04c6f38112b9" providerId="ADAL" clId="{2D1B1D65-C005-4865-8869-00BAAA22808F}" dt="2024-04-04T15:03:30.609" v="1548" actId="6549"/>
        <pc:sldMkLst>
          <pc:docMk/>
          <pc:sldMk cId="2121335376" sldId="420"/>
        </pc:sldMkLst>
        <pc:spChg chg="mod">
          <ac:chgData name="Brandt, Patrick Daniel" userId="536f983b-2707-4be4-ac94-04c6f38112b9" providerId="ADAL" clId="{2D1B1D65-C005-4865-8869-00BAAA22808F}" dt="2024-04-03T17:50:31.435" v="1104" actId="207"/>
          <ac:spMkLst>
            <pc:docMk/>
            <pc:sldMk cId="2121335376" sldId="420"/>
            <ac:spMk id="84994" creationId="{A395A4AB-2F0B-A511-592A-E839C7571410}"/>
          </ac:spMkLst>
        </pc:spChg>
      </pc:sldChg>
      <pc:sldChg chg="add del">
        <pc:chgData name="Brandt, Patrick Daniel" userId="536f983b-2707-4be4-ac94-04c6f38112b9" providerId="ADAL" clId="{2D1B1D65-C005-4865-8869-00BAAA22808F}" dt="2024-04-04T15:03:21.841" v="1547"/>
        <pc:sldMkLst>
          <pc:docMk/>
          <pc:sldMk cId="1251519531" sldId="421"/>
        </pc:sldMkLst>
      </pc:sldChg>
    </pc:docChg>
  </pc:docChgLst>
  <pc:docChgLst>
    <pc:chgData name="Brandt, Patrick Daniel" userId="S::pdbrandt@ad.unc.edu::536f983b-2707-4be4-ac94-04c6f38112b9" providerId="AD" clId="Web-{00B256AB-F87E-FABE-9C9D-876C46BCD4CF}"/>
    <pc:docChg chg="addSld delSld modSld sldOrd">
      <pc:chgData name="Brandt, Patrick Daniel" userId="S::pdbrandt@ad.unc.edu::536f983b-2707-4be4-ac94-04c6f38112b9" providerId="AD" clId="Web-{00B256AB-F87E-FABE-9C9D-876C46BCD4CF}" dt="2023-12-07T16:52:13.513" v="331" actId="20577"/>
      <pc:docMkLst>
        <pc:docMk/>
      </pc:docMkLst>
      <pc:sldChg chg="del">
        <pc:chgData name="Brandt, Patrick Daniel" userId="S::pdbrandt@ad.unc.edu::536f983b-2707-4be4-ac94-04c6f38112b9" providerId="AD" clId="Web-{00B256AB-F87E-FABE-9C9D-876C46BCD4CF}" dt="2023-12-07T16:51:39.543" v="308"/>
        <pc:sldMkLst>
          <pc:docMk/>
          <pc:sldMk cId="0" sldId="260"/>
        </pc:sldMkLst>
      </pc:sldChg>
      <pc:sldChg chg="modNotes">
        <pc:chgData name="Brandt, Patrick Daniel" userId="S::pdbrandt@ad.unc.edu::536f983b-2707-4be4-ac94-04c6f38112b9" providerId="AD" clId="Web-{00B256AB-F87E-FABE-9C9D-876C46BCD4CF}" dt="2023-12-07T16:44:35.017" v="302"/>
        <pc:sldMkLst>
          <pc:docMk/>
          <pc:sldMk cId="0" sldId="261"/>
        </pc:sldMkLst>
      </pc:sldChg>
      <pc:sldChg chg="add del">
        <pc:chgData name="Brandt, Patrick Daniel" userId="S::pdbrandt@ad.unc.edu::536f983b-2707-4be4-ac94-04c6f38112b9" providerId="AD" clId="Web-{00B256AB-F87E-FABE-9C9D-876C46BCD4CF}" dt="2023-12-07T16:43:14.624" v="220"/>
        <pc:sldMkLst>
          <pc:docMk/>
          <pc:sldMk cId="0" sldId="397"/>
        </pc:sldMkLst>
      </pc:sldChg>
      <pc:sldChg chg="add del">
        <pc:chgData name="Brandt, Patrick Daniel" userId="S::pdbrandt@ad.unc.edu::536f983b-2707-4be4-ac94-04c6f38112b9" providerId="AD" clId="Web-{00B256AB-F87E-FABE-9C9D-876C46BCD4CF}" dt="2023-12-07T16:43:14.624" v="219"/>
        <pc:sldMkLst>
          <pc:docMk/>
          <pc:sldMk cId="0" sldId="403"/>
        </pc:sldMkLst>
      </pc:sldChg>
      <pc:sldChg chg="add del">
        <pc:chgData name="Brandt, Patrick Daniel" userId="S::pdbrandt@ad.unc.edu::536f983b-2707-4be4-ac94-04c6f38112b9" providerId="AD" clId="Web-{00B256AB-F87E-FABE-9C9D-876C46BCD4CF}" dt="2023-12-07T16:43:14.577" v="218"/>
        <pc:sldMkLst>
          <pc:docMk/>
          <pc:sldMk cId="0" sldId="404"/>
        </pc:sldMkLst>
      </pc:sldChg>
      <pc:sldChg chg="add del">
        <pc:chgData name="Brandt, Patrick Daniel" userId="S::pdbrandt@ad.unc.edu::536f983b-2707-4be4-ac94-04c6f38112b9" providerId="AD" clId="Web-{00B256AB-F87E-FABE-9C9D-876C46BCD4CF}" dt="2023-12-07T16:42:27.435" v="211"/>
        <pc:sldMkLst>
          <pc:docMk/>
          <pc:sldMk cId="0" sldId="405"/>
        </pc:sldMkLst>
      </pc:sldChg>
      <pc:sldChg chg="add del">
        <pc:chgData name="Brandt, Patrick Daniel" userId="S::pdbrandt@ad.unc.edu::536f983b-2707-4be4-ac94-04c6f38112b9" providerId="AD" clId="Web-{00B256AB-F87E-FABE-9C9D-876C46BCD4CF}" dt="2023-12-07T16:42:27.232" v="210"/>
        <pc:sldMkLst>
          <pc:docMk/>
          <pc:sldMk cId="0" sldId="406"/>
        </pc:sldMkLst>
      </pc:sldChg>
      <pc:sldChg chg="add del">
        <pc:chgData name="Brandt, Patrick Daniel" userId="S::pdbrandt@ad.unc.edu::536f983b-2707-4be4-ac94-04c6f38112b9" providerId="AD" clId="Web-{00B256AB-F87E-FABE-9C9D-876C46BCD4CF}" dt="2023-12-07T16:42:27.122" v="209"/>
        <pc:sldMkLst>
          <pc:docMk/>
          <pc:sldMk cId="0" sldId="407"/>
        </pc:sldMkLst>
      </pc:sldChg>
      <pc:sldChg chg="add del">
        <pc:chgData name="Brandt, Patrick Daniel" userId="S::pdbrandt@ad.unc.edu::536f983b-2707-4be4-ac94-04c6f38112b9" providerId="AD" clId="Web-{00B256AB-F87E-FABE-9C9D-876C46BCD4CF}" dt="2023-12-07T16:42:26.982" v="208"/>
        <pc:sldMkLst>
          <pc:docMk/>
          <pc:sldMk cId="0" sldId="408"/>
        </pc:sldMkLst>
      </pc:sldChg>
      <pc:sldChg chg="add del">
        <pc:chgData name="Brandt, Patrick Daniel" userId="S::pdbrandt@ad.unc.edu::536f983b-2707-4be4-ac94-04c6f38112b9" providerId="AD" clId="Web-{00B256AB-F87E-FABE-9C9D-876C46BCD4CF}" dt="2023-12-07T16:42:26.513" v="207"/>
        <pc:sldMkLst>
          <pc:docMk/>
          <pc:sldMk cId="0" sldId="409"/>
        </pc:sldMkLst>
      </pc:sldChg>
      <pc:sldChg chg="addSp delSp modSp new add del ord">
        <pc:chgData name="Brandt, Patrick Daniel" userId="S::pdbrandt@ad.unc.edu::536f983b-2707-4be4-ac94-04c6f38112b9" providerId="AD" clId="Web-{00B256AB-F87E-FABE-9C9D-876C46BCD4CF}" dt="2023-12-07T16:52:13.513" v="331" actId="20577"/>
        <pc:sldMkLst>
          <pc:docMk/>
          <pc:sldMk cId="1108283170" sldId="410"/>
        </pc:sldMkLst>
        <pc:spChg chg="mod">
          <ac:chgData name="Brandt, Patrick Daniel" userId="S::pdbrandt@ad.unc.edu::536f983b-2707-4be4-ac94-04c6f38112b9" providerId="AD" clId="Web-{00B256AB-F87E-FABE-9C9D-876C46BCD4CF}" dt="2023-12-07T16:52:13.513" v="331" actId="20577"/>
          <ac:spMkLst>
            <pc:docMk/>
            <pc:sldMk cId="1108283170" sldId="410"/>
            <ac:spMk id="2" creationId="{70689DD0-72E5-C22E-64BD-8C14157CEEAC}"/>
          </ac:spMkLst>
        </pc:spChg>
        <pc:spChg chg="del">
          <ac:chgData name="Brandt, Patrick Daniel" userId="S::pdbrandt@ad.unc.edu::536f983b-2707-4be4-ac94-04c6f38112b9" providerId="AD" clId="Web-{00B256AB-F87E-FABE-9C9D-876C46BCD4CF}" dt="2023-12-07T16:01:39.901" v="1"/>
          <ac:spMkLst>
            <pc:docMk/>
            <pc:sldMk cId="1108283170" sldId="410"/>
            <ac:spMk id="3" creationId="{D1455058-139A-1130-72E7-84C8D8EF4F00}"/>
          </ac:spMkLst>
        </pc:spChg>
        <pc:picChg chg="add mod ord">
          <ac:chgData name="Brandt, Patrick Daniel" userId="S::pdbrandt@ad.unc.edu::536f983b-2707-4be4-ac94-04c6f38112b9" providerId="AD" clId="Web-{00B256AB-F87E-FABE-9C9D-876C46BCD4CF}" dt="2023-12-07T16:52:02.482" v="314" actId="1076"/>
          <ac:picMkLst>
            <pc:docMk/>
            <pc:sldMk cId="1108283170" sldId="410"/>
            <ac:picMk id="4" creationId="{01F9D524-9879-8F85-9A9E-EA0173CA2937}"/>
          </ac:picMkLst>
        </pc:picChg>
      </pc:sldChg>
      <pc:sldChg chg="addSp delSp modSp new modNotes">
        <pc:chgData name="Brandt, Patrick Daniel" userId="S::pdbrandt@ad.unc.edu::536f983b-2707-4be4-ac94-04c6f38112b9" providerId="AD" clId="Web-{00B256AB-F87E-FABE-9C9D-876C46BCD4CF}" dt="2023-12-07T16:39:35.977" v="198" actId="14100"/>
        <pc:sldMkLst>
          <pc:docMk/>
          <pc:sldMk cId="1587087074" sldId="411"/>
        </pc:sldMkLst>
        <pc:spChg chg="mod">
          <ac:chgData name="Brandt, Patrick Daniel" userId="S::pdbrandt@ad.unc.edu::536f983b-2707-4be4-ac94-04c6f38112b9" providerId="AD" clId="Web-{00B256AB-F87E-FABE-9C9D-876C46BCD4CF}" dt="2023-12-07T16:22:34.481" v="45" actId="20577"/>
          <ac:spMkLst>
            <pc:docMk/>
            <pc:sldMk cId="1587087074" sldId="411"/>
            <ac:spMk id="2" creationId="{61D3DDB8-B18A-2199-EF54-354BD1650887}"/>
          </ac:spMkLst>
        </pc:spChg>
        <pc:spChg chg="mod">
          <ac:chgData name="Brandt, Patrick Daniel" userId="S::pdbrandt@ad.unc.edu::536f983b-2707-4be4-ac94-04c6f38112b9" providerId="AD" clId="Web-{00B256AB-F87E-FABE-9C9D-876C46BCD4CF}" dt="2023-12-07T16:26:09.534" v="179" actId="20577"/>
          <ac:spMkLst>
            <pc:docMk/>
            <pc:sldMk cId="1587087074" sldId="411"/>
            <ac:spMk id="3" creationId="{36F4D2C1-3E2B-963E-C19F-19C0BF0D5623}"/>
          </ac:spMkLst>
        </pc:spChg>
        <pc:picChg chg="add del mod">
          <ac:chgData name="Brandt, Patrick Daniel" userId="S::pdbrandt@ad.unc.edu::536f983b-2707-4be4-ac94-04c6f38112b9" providerId="AD" clId="Web-{00B256AB-F87E-FABE-9C9D-876C46BCD4CF}" dt="2023-12-07T16:28:18.522" v="185"/>
          <ac:picMkLst>
            <pc:docMk/>
            <pc:sldMk cId="1587087074" sldId="411"/>
            <ac:picMk id="4" creationId="{B6EF4B2C-D06C-D41F-DF86-86FD3C9C1F98}"/>
          </ac:picMkLst>
        </pc:picChg>
        <pc:picChg chg="add del mod modCrop">
          <ac:chgData name="Brandt, Patrick Daniel" userId="S::pdbrandt@ad.unc.edu::536f983b-2707-4be4-ac94-04c6f38112b9" providerId="AD" clId="Web-{00B256AB-F87E-FABE-9C9D-876C46BCD4CF}" dt="2023-12-07T16:31:05.823" v="192"/>
          <ac:picMkLst>
            <pc:docMk/>
            <pc:sldMk cId="1587087074" sldId="411"/>
            <ac:picMk id="5" creationId="{C354CBBF-F0F9-C507-864C-E279FA7CC1C2}"/>
          </ac:picMkLst>
        </pc:picChg>
        <pc:picChg chg="add mod">
          <ac:chgData name="Brandt, Patrick Daniel" userId="S::pdbrandt@ad.unc.edu::536f983b-2707-4be4-ac94-04c6f38112b9" providerId="AD" clId="Web-{00B256AB-F87E-FABE-9C9D-876C46BCD4CF}" dt="2023-12-07T16:39:35.977" v="198" actId="14100"/>
          <ac:picMkLst>
            <pc:docMk/>
            <pc:sldMk cId="1587087074" sldId="411"/>
            <ac:picMk id="6" creationId="{AA0C43BE-A9FA-3216-89D9-5F08E5EC5798}"/>
          </ac:picMkLst>
        </pc:picChg>
      </pc:sldChg>
      <pc:sldChg chg="addSp modSp">
        <pc:chgData name="Brandt, Patrick Daniel" userId="S::pdbrandt@ad.unc.edu::536f983b-2707-4be4-ac94-04c6f38112b9" providerId="AD" clId="Web-{00B256AB-F87E-FABE-9C9D-876C46BCD4CF}" dt="2023-12-07T16:48:26.116" v="306" actId="20577"/>
        <pc:sldMkLst>
          <pc:docMk/>
          <pc:sldMk cId="613419089" sldId="412"/>
        </pc:sldMkLst>
        <pc:spChg chg="mod">
          <ac:chgData name="Brandt, Patrick Daniel" userId="S::pdbrandt@ad.unc.edu::536f983b-2707-4be4-ac94-04c6f38112b9" providerId="AD" clId="Web-{00B256AB-F87E-FABE-9C9D-876C46BCD4CF}" dt="2023-12-07T16:48:26.116" v="306" actId="20577"/>
          <ac:spMkLst>
            <pc:docMk/>
            <pc:sldMk cId="613419089" sldId="412"/>
            <ac:spMk id="2" creationId="{1719D6E5-4965-5BF7-8EA1-E230094A2961}"/>
          </ac:spMkLst>
        </pc:spChg>
        <pc:picChg chg="add mod">
          <ac:chgData name="Brandt, Patrick Daniel" userId="S::pdbrandt@ad.unc.edu::536f983b-2707-4be4-ac94-04c6f38112b9" providerId="AD" clId="Web-{00B256AB-F87E-FABE-9C9D-876C46BCD4CF}" dt="2023-12-07T16:48:23.241" v="305" actId="1076"/>
          <ac:picMkLst>
            <pc:docMk/>
            <pc:sldMk cId="613419089" sldId="412"/>
            <ac:picMk id="4" creationId="{570B0833-C565-6710-06AC-2E1795B71285}"/>
          </ac:picMkLst>
        </pc:picChg>
      </pc:sldChg>
    </pc:docChg>
  </pc:docChgLst>
  <pc:docChgLst>
    <pc:chgData name="Hardy, LaKeya Charmaine" userId="S::lchardy@ad.unc.edu::ab69f602-4092-4008-b5bb-a24e1cfee177" providerId="AD" clId="Web-{3C026863-55C4-4DF5-88CB-9EB86F0FBC8A}"/>
    <pc:docChg chg="addSld delSld modSld">
      <pc:chgData name="Hardy, LaKeya Charmaine" userId="S::lchardy@ad.unc.edu::ab69f602-4092-4008-b5bb-a24e1cfee177" providerId="AD" clId="Web-{3C026863-55C4-4DF5-88CB-9EB86F0FBC8A}" dt="2024-03-12T19:03:16.524" v="811" actId="20577"/>
      <pc:docMkLst>
        <pc:docMk/>
      </pc:docMkLst>
      <pc:sldChg chg="modNotes">
        <pc:chgData name="Hardy, LaKeya Charmaine" userId="S::lchardy@ad.unc.edu::ab69f602-4092-4008-b5bb-a24e1cfee177" providerId="AD" clId="Web-{3C026863-55C4-4DF5-88CB-9EB86F0FBC8A}" dt="2024-03-12T18:32:39.113" v="684"/>
        <pc:sldMkLst>
          <pc:docMk/>
          <pc:sldMk cId="0" sldId="268"/>
        </pc:sldMkLst>
      </pc:sldChg>
      <pc:sldChg chg="modSp">
        <pc:chgData name="Hardy, LaKeya Charmaine" userId="S::lchardy@ad.unc.edu::ab69f602-4092-4008-b5bb-a24e1cfee177" providerId="AD" clId="Web-{3C026863-55C4-4DF5-88CB-9EB86F0FBC8A}" dt="2024-03-12T19:03:16.524" v="811" actId="20577"/>
        <pc:sldMkLst>
          <pc:docMk/>
          <pc:sldMk cId="0" sldId="294"/>
        </pc:sldMkLst>
        <pc:spChg chg="mod">
          <ac:chgData name="Hardy, LaKeya Charmaine" userId="S::lchardy@ad.unc.edu::ab69f602-4092-4008-b5bb-a24e1cfee177" providerId="AD" clId="Web-{3C026863-55C4-4DF5-88CB-9EB86F0FBC8A}" dt="2024-03-12T19:03:16.524" v="811" actId="20577"/>
          <ac:spMkLst>
            <pc:docMk/>
            <pc:sldMk cId="0" sldId="294"/>
            <ac:spMk id="189442" creationId="{EC122C87-61DA-829C-BEDC-AD9C29D682A3}"/>
          </ac:spMkLst>
        </pc:spChg>
      </pc:sldChg>
      <pc:sldChg chg="modNotes">
        <pc:chgData name="Hardy, LaKeya Charmaine" userId="S::lchardy@ad.unc.edu::ab69f602-4092-4008-b5bb-a24e1cfee177" providerId="AD" clId="Web-{3C026863-55C4-4DF5-88CB-9EB86F0FBC8A}" dt="2024-03-12T18:20:42.443" v="407"/>
        <pc:sldMkLst>
          <pc:docMk/>
          <pc:sldMk cId="0" sldId="317"/>
        </pc:sldMkLst>
      </pc:sldChg>
      <pc:sldChg chg="modNotes">
        <pc:chgData name="Hardy, LaKeya Charmaine" userId="S::lchardy@ad.unc.edu::ab69f602-4092-4008-b5bb-a24e1cfee177" providerId="AD" clId="Web-{3C026863-55C4-4DF5-88CB-9EB86F0FBC8A}" dt="2024-03-12T18:26:16.950" v="581"/>
        <pc:sldMkLst>
          <pc:docMk/>
          <pc:sldMk cId="0" sldId="320"/>
        </pc:sldMkLst>
      </pc:sldChg>
      <pc:sldChg chg="add del">
        <pc:chgData name="Hardy, LaKeya Charmaine" userId="S::lchardy@ad.unc.edu::ab69f602-4092-4008-b5bb-a24e1cfee177" providerId="AD" clId="Web-{3C026863-55C4-4DF5-88CB-9EB86F0FBC8A}" dt="2024-03-12T14:14:47.918" v="1"/>
        <pc:sldMkLst>
          <pc:docMk/>
          <pc:sldMk cId="0" sldId="401"/>
        </pc:sldMkLst>
      </pc:sldChg>
      <pc:sldChg chg="addSp modSp">
        <pc:chgData name="Hardy, LaKeya Charmaine" userId="S::lchardy@ad.unc.edu::ab69f602-4092-4008-b5bb-a24e1cfee177" providerId="AD" clId="Web-{3C026863-55C4-4DF5-88CB-9EB86F0FBC8A}" dt="2024-03-12T14:19:04.037" v="14" actId="1076"/>
        <pc:sldMkLst>
          <pc:docMk/>
          <pc:sldMk cId="1587087074" sldId="411"/>
        </pc:sldMkLst>
        <pc:spChg chg="mod">
          <ac:chgData name="Hardy, LaKeya Charmaine" userId="S::lchardy@ad.unc.edu::ab69f602-4092-4008-b5bb-a24e1cfee177" providerId="AD" clId="Web-{3C026863-55C4-4DF5-88CB-9EB86F0FBC8A}" dt="2024-03-12T14:19:04.037" v="14" actId="1076"/>
          <ac:spMkLst>
            <pc:docMk/>
            <pc:sldMk cId="1587087074" sldId="411"/>
            <ac:spMk id="2" creationId="{61D3DDB8-B18A-2199-EF54-354BD1650887}"/>
          </ac:spMkLst>
        </pc:spChg>
        <pc:picChg chg="add ord">
          <ac:chgData name="Hardy, LaKeya Charmaine" userId="S::lchardy@ad.unc.edu::ab69f602-4092-4008-b5bb-a24e1cfee177" providerId="AD" clId="Web-{3C026863-55C4-4DF5-88CB-9EB86F0FBC8A}" dt="2024-03-12T14:15:44.857" v="3"/>
          <ac:picMkLst>
            <pc:docMk/>
            <pc:sldMk cId="1587087074" sldId="411"/>
            <ac:picMk id="5" creationId="{4CF1EAEF-FD5C-A5F1-95F9-2D3A5AFF4BDF}"/>
          </ac:picMkLst>
        </pc:picChg>
        <pc:picChg chg="mod">
          <ac:chgData name="Hardy, LaKeya Charmaine" userId="S::lchardy@ad.unc.edu::ab69f602-4092-4008-b5bb-a24e1cfee177" providerId="AD" clId="Web-{3C026863-55C4-4DF5-88CB-9EB86F0FBC8A}" dt="2024-03-12T14:18:50.520" v="12" actId="1076"/>
          <ac:picMkLst>
            <pc:docMk/>
            <pc:sldMk cId="1587087074" sldId="411"/>
            <ac:picMk id="7" creationId="{34379285-3976-633B-C11C-2C79A0D7739E}"/>
          </ac:picMkLst>
        </pc:picChg>
        <pc:picChg chg="add mod">
          <ac:chgData name="Hardy, LaKeya Charmaine" userId="S::lchardy@ad.unc.edu::ab69f602-4092-4008-b5bb-a24e1cfee177" providerId="AD" clId="Web-{3C026863-55C4-4DF5-88CB-9EB86F0FBC8A}" dt="2024-03-12T14:18:53.677" v="13" actId="1076"/>
          <ac:picMkLst>
            <pc:docMk/>
            <pc:sldMk cId="1587087074" sldId="411"/>
            <ac:picMk id="8" creationId="{DFDD4EAF-DB3E-A5D0-67F1-5ADB5ACD0812}"/>
          </ac:picMkLst>
        </pc:picChg>
        <pc:picChg chg="mod">
          <ac:chgData name="Hardy, LaKeya Charmaine" userId="S::lchardy@ad.unc.edu::ab69f602-4092-4008-b5bb-a24e1cfee177" providerId="AD" clId="Web-{3C026863-55C4-4DF5-88CB-9EB86F0FBC8A}" dt="2024-03-12T14:18:45.911" v="11" actId="1076"/>
          <ac:picMkLst>
            <pc:docMk/>
            <pc:sldMk cId="1587087074" sldId="411"/>
            <ac:picMk id="4098" creationId="{01552ABD-E61F-6D0B-D802-00B39FF6EFD9}"/>
          </ac:picMkLst>
        </pc:picChg>
      </pc:sldChg>
      <pc:sldChg chg="modNotes">
        <pc:chgData name="Hardy, LaKeya Charmaine" userId="S::lchardy@ad.unc.edu::ab69f602-4092-4008-b5bb-a24e1cfee177" providerId="AD" clId="Web-{3C026863-55C4-4DF5-88CB-9EB86F0FBC8A}" dt="2024-03-12T18:16:40.235" v="146"/>
        <pc:sldMkLst>
          <pc:docMk/>
          <pc:sldMk cId="613419089" sldId="412"/>
        </pc:sldMkLst>
      </pc:sldChg>
      <pc:sldChg chg="modNotes">
        <pc:chgData name="Hardy, LaKeya Charmaine" userId="S::lchardy@ad.unc.edu::ab69f602-4092-4008-b5bb-a24e1cfee177" providerId="AD" clId="Web-{3C026863-55C4-4DF5-88CB-9EB86F0FBC8A}" dt="2024-03-12T18:17:22.705" v="259"/>
        <pc:sldMkLst>
          <pc:docMk/>
          <pc:sldMk cId="4081803649" sldId="414"/>
        </pc:sldMkLst>
      </pc:sldChg>
      <pc:sldChg chg="modNotes">
        <pc:chgData name="Hardy, LaKeya Charmaine" userId="S::lchardy@ad.unc.edu::ab69f602-4092-4008-b5bb-a24e1cfee177" providerId="AD" clId="Web-{3C026863-55C4-4DF5-88CB-9EB86F0FBC8A}" dt="2024-03-12T18:39:58.278" v="771"/>
        <pc:sldMkLst>
          <pc:docMk/>
          <pc:sldMk cId="2976330100" sldId="415"/>
        </pc:sldMkLst>
      </pc:sldChg>
      <pc:sldChg chg="modNotes">
        <pc:chgData name="Hardy, LaKeya Charmaine" userId="S::lchardy@ad.unc.edu::ab69f602-4092-4008-b5bb-a24e1cfee177" providerId="AD" clId="Web-{3C026863-55C4-4DF5-88CB-9EB86F0FBC8A}" dt="2024-03-12T18:41:53.046" v="805"/>
        <pc:sldMkLst>
          <pc:docMk/>
          <pc:sldMk cId="1362785347" sldId="417"/>
        </pc:sldMkLst>
      </pc:sldChg>
    </pc:docChg>
  </pc:docChgLst>
  <pc:docChgLst>
    <pc:chgData name="Hardy, LaKeya Charmaine" userId="S::lchardy@ad.unc.edu::ab69f602-4092-4008-b5bb-a24e1cfee177" providerId="AD" clId="Web-{930B9199-2AB9-2282-1CC9-BB7CD679A0DD}"/>
    <pc:docChg chg="addSld modSld sldOrd">
      <pc:chgData name="Hardy, LaKeya Charmaine" userId="S::lchardy@ad.unc.edu::ab69f602-4092-4008-b5bb-a24e1cfee177" providerId="AD" clId="Web-{930B9199-2AB9-2282-1CC9-BB7CD679A0DD}" dt="2024-03-06T21:24:29.358" v="239" actId="688"/>
      <pc:docMkLst>
        <pc:docMk/>
      </pc:docMkLst>
      <pc:sldChg chg="modNotes">
        <pc:chgData name="Hardy, LaKeya Charmaine" userId="S::lchardy@ad.unc.edu::ab69f602-4092-4008-b5bb-a24e1cfee177" providerId="AD" clId="Web-{930B9199-2AB9-2282-1CC9-BB7CD679A0DD}" dt="2024-03-06T20:47:04.984" v="37"/>
        <pc:sldMkLst>
          <pc:docMk/>
          <pc:sldMk cId="0" sldId="377"/>
        </pc:sldMkLst>
      </pc:sldChg>
      <pc:sldChg chg="ord">
        <pc:chgData name="Hardy, LaKeya Charmaine" userId="S::lchardy@ad.unc.edu::ab69f602-4092-4008-b5bb-a24e1cfee177" providerId="AD" clId="Web-{930B9199-2AB9-2282-1CC9-BB7CD679A0DD}" dt="2024-03-06T20:42:29.303" v="1"/>
        <pc:sldMkLst>
          <pc:docMk/>
          <pc:sldMk cId="2976330100" sldId="415"/>
        </pc:sldMkLst>
      </pc:sldChg>
      <pc:sldChg chg="addSp delSp modSp new">
        <pc:chgData name="Hardy, LaKeya Charmaine" userId="S::lchardy@ad.unc.edu::ab69f602-4092-4008-b5bb-a24e1cfee177" providerId="AD" clId="Web-{930B9199-2AB9-2282-1CC9-BB7CD679A0DD}" dt="2024-03-06T21:24:29.358" v="239" actId="688"/>
        <pc:sldMkLst>
          <pc:docMk/>
          <pc:sldMk cId="2526725541" sldId="416"/>
        </pc:sldMkLst>
        <pc:spChg chg="mod">
          <ac:chgData name="Hardy, LaKeya Charmaine" userId="S::lchardy@ad.unc.edu::ab69f602-4092-4008-b5bb-a24e1cfee177" providerId="AD" clId="Web-{930B9199-2AB9-2282-1CC9-BB7CD679A0DD}" dt="2024-03-06T20:55:22.079" v="212" actId="1076"/>
          <ac:spMkLst>
            <pc:docMk/>
            <pc:sldMk cId="2526725541" sldId="416"/>
            <ac:spMk id="2" creationId="{04094418-6DA4-BBC7-836D-179073AA3B13}"/>
          </ac:spMkLst>
        </pc:spChg>
        <pc:spChg chg="del">
          <ac:chgData name="Hardy, LaKeya Charmaine" userId="S::lchardy@ad.unc.edu::ab69f602-4092-4008-b5bb-a24e1cfee177" providerId="AD" clId="Web-{930B9199-2AB9-2282-1CC9-BB7CD679A0DD}" dt="2024-03-06T20:50:32.976" v="39"/>
          <ac:spMkLst>
            <pc:docMk/>
            <pc:sldMk cId="2526725541" sldId="416"/>
            <ac:spMk id="3" creationId="{C28D1BA6-6EEF-6193-B2A4-4C2BA8DF4A1A}"/>
          </ac:spMkLst>
        </pc:spChg>
        <pc:spChg chg="add mod">
          <ac:chgData name="Hardy, LaKeya Charmaine" userId="S::lchardy@ad.unc.edu::ab69f602-4092-4008-b5bb-a24e1cfee177" providerId="AD" clId="Web-{930B9199-2AB9-2282-1CC9-BB7CD679A0DD}" dt="2024-03-06T21:01:02.810" v="217"/>
          <ac:spMkLst>
            <pc:docMk/>
            <pc:sldMk cId="2526725541" sldId="416"/>
            <ac:spMk id="5" creationId="{45919A45-B488-401E-5996-14FC1AA5F249}"/>
          </ac:spMkLst>
        </pc:spChg>
        <pc:spChg chg="add mod">
          <ac:chgData name="Hardy, LaKeya Charmaine" userId="S::lchardy@ad.unc.edu::ab69f602-4092-4008-b5bb-a24e1cfee177" providerId="AD" clId="Web-{930B9199-2AB9-2282-1CC9-BB7CD679A0DD}" dt="2024-03-06T21:14:58.495" v="225" actId="14100"/>
          <ac:spMkLst>
            <pc:docMk/>
            <pc:sldMk cId="2526725541" sldId="416"/>
            <ac:spMk id="8" creationId="{E0DB3AB8-A139-8862-12FB-98A5770BE9C8}"/>
          </ac:spMkLst>
        </pc:spChg>
        <pc:spChg chg="add mod">
          <ac:chgData name="Hardy, LaKeya Charmaine" userId="S::lchardy@ad.unc.edu::ab69f602-4092-4008-b5bb-a24e1cfee177" providerId="AD" clId="Web-{930B9199-2AB9-2282-1CC9-BB7CD679A0DD}" dt="2024-03-06T21:15:08.683" v="227" actId="1076"/>
          <ac:spMkLst>
            <pc:docMk/>
            <pc:sldMk cId="2526725541" sldId="416"/>
            <ac:spMk id="9" creationId="{4EB728C1-1821-3B9D-1ACF-27E3A05C6E38}"/>
          </ac:spMkLst>
        </pc:spChg>
        <pc:picChg chg="add mod ord modCrop">
          <ac:chgData name="Hardy, LaKeya Charmaine" userId="S::lchardy@ad.unc.edu::ab69f602-4092-4008-b5bb-a24e1cfee177" providerId="AD" clId="Web-{930B9199-2AB9-2282-1CC9-BB7CD679A0DD}" dt="2024-03-06T21:15:10.995" v="228" actId="1076"/>
          <ac:picMkLst>
            <pc:docMk/>
            <pc:sldMk cId="2526725541" sldId="416"/>
            <ac:picMk id="4" creationId="{C6E6D8BB-93B2-DDCD-CC76-943B208E0390}"/>
          </ac:picMkLst>
        </pc:picChg>
        <pc:picChg chg="add mod">
          <ac:chgData name="Hardy, LaKeya Charmaine" userId="S::lchardy@ad.unc.edu::ab69f602-4092-4008-b5bb-a24e1cfee177" providerId="AD" clId="Web-{930B9199-2AB9-2282-1CC9-BB7CD679A0DD}" dt="2024-03-06T21:24:24.046" v="238" actId="14100"/>
          <ac:picMkLst>
            <pc:docMk/>
            <pc:sldMk cId="2526725541" sldId="416"/>
            <ac:picMk id="6" creationId="{2E8BD831-3BD7-5F6A-4B46-4A03675BAD90}"/>
          </ac:picMkLst>
        </pc:picChg>
        <pc:picChg chg="add mod">
          <ac:chgData name="Hardy, LaKeya Charmaine" userId="S::lchardy@ad.unc.edu::ab69f602-4092-4008-b5bb-a24e1cfee177" providerId="AD" clId="Web-{930B9199-2AB9-2282-1CC9-BB7CD679A0DD}" dt="2024-03-06T21:24:29.358" v="239" actId="688"/>
          <ac:picMkLst>
            <pc:docMk/>
            <pc:sldMk cId="2526725541" sldId="416"/>
            <ac:picMk id="7" creationId="{9755DA02-EA46-D691-DFC4-993655D1D4F7}"/>
          </ac:picMkLst>
        </pc:picChg>
        <pc:picChg chg="add mod modCrop">
          <ac:chgData name="Hardy, LaKeya Charmaine" userId="S::lchardy@ad.unc.edu::ab69f602-4092-4008-b5bb-a24e1cfee177" providerId="AD" clId="Web-{930B9199-2AB9-2282-1CC9-BB7CD679A0DD}" dt="2024-03-06T21:24:05.154" v="234" actId="1076"/>
          <ac:picMkLst>
            <pc:docMk/>
            <pc:sldMk cId="2526725541" sldId="416"/>
            <ac:picMk id="10" creationId="{816B48A0-2953-9C1E-7080-E9CC6C003452}"/>
          </ac:picMkLst>
        </pc:picChg>
        <pc:picChg chg="add mod">
          <ac:chgData name="Hardy, LaKeya Charmaine" userId="S::lchardy@ad.unc.edu::ab69f602-4092-4008-b5bb-a24e1cfee177" providerId="AD" clId="Web-{930B9199-2AB9-2282-1CC9-BB7CD679A0DD}" dt="2024-03-06T21:24:15.467" v="237" actId="1076"/>
          <ac:picMkLst>
            <pc:docMk/>
            <pc:sldMk cId="2526725541" sldId="416"/>
            <ac:picMk id="11" creationId="{5BFFB4F5-EDA8-CE5A-4DB5-5701E41F3A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483199-9382-32EA-4D46-B33060E7C0C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BC8E812-3F63-371D-1178-58EDD9AAD0F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2F0E29C-745B-4C68-84F2-0795A1A28A66}" type="datetimeFigureOut">
              <a:rPr lang="en-US" altLang="en-US"/>
              <a:pPr/>
              <a:t>4/4/2024</a:t>
            </a:fld>
            <a:endParaRPr lang="en-US" altLang="en-US"/>
          </a:p>
        </p:txBody>
      </p:sp>
      <p:sp>
        <p:nvSpPr>
          <p:cNvPr id="4" name="Slide Image Placeholder 3">
            <a:extLst>
              <a:ext uri="{FF2B5EF4-FFF2-40B4-BE49-F238E27FC236}">
                <a16:creationId xmlns:a16="http://schemas.microsoft.com/office/drawing/2014/main" id="{85117C2F-769E-F7F3-8AD4-7940FAAB024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E51FA15-D8FD-D2B7-93C7-8189FEDC380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70ED699-D993-3882-B2C8-ED14B487430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DDB918A0-9BAB-4D7D-C949-3591A6876FB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502BEFA-0548-4584-9F44-72B998D16DD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innocenceproject.org/dna-exonerations-in-the-united-state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DBF3345F-0AFF-98CB-CE94-AD7D92FA82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Rectangle 3">
            <a:extLst>
              <a:ext uri="{FF2B5EF4-FFF2-40B4-BE49-F238E27FC236}">
                <a16:creationId xmlns:a16="http://schemas.microsoft.com/office/drawing/2014/main" id="{0E325F0F-DD90-8D2E-C34F-80EC4DCA26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Gill Sans" pitchFamily="1"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FCE58248-F449-5237-9F2D-FC0B7F591BE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01C226B0-43A0-DC8C-A70A-399D57854F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endParaRPr lang="en-US" altLang="en-US" dirty="0">
              <a:ea typeface="ＭＳ Ｐゴシック"/>
              <a:cs typeface="Calibri"/>
            </a:endParaRPr>
          </a:p>
        </p:txBody>
      </p:sp>
      <p:sp>
        <p:nvSpPr>
          <p:cNvPr id="86019" name="Slide Number Placeholder 3">
            <a:extLst>
              <a:ext uri="{FF2B5EF4-FFF2-40B4-BE49-F238E27FC236}">
                <a16:creationId xmlns:a16="http://schemas.microsoft.com/office/drawing/2014/main" id="{1D8C4488-2765-B686-1755-B93F1D555B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97924435-BE4D-48BE-8E96-509A6C46F627}" type="slidenum">
              <a:rPr lang="en-US" altLang="en-US" sz="1200"/>
              <a:pPr eaLnBrk="1" hangingPunct="1"/>
              <a:t>11</a:t>
            </a:fld>
            <a:endParaRPr lang="en-US" altLang="en-US" sz="1200"/>
          </a:p>
        </p:txBody>
      </p:sp>
    </p:spTree>
    <p:extLst>
      <p:ext uri="{BB962C8B-B14F-4D97-AF65-F5344CB8AC3E}">
        <p14:creationId xmlns:p14="http://schemas.microsoft.com/office/powerpoint/2010/main" val="328351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2E2ACE98-37D9-2B70-E661-337428C1406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DCC8F8F6-1517-B102-ED76-2C15DAE4E4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endParaRPr lang="en-US" altLang="en-US" dirty="0">
              <a:ea typeface="ＭＳ Ｐゴシック" panose="020B0600070205080204" pitchFamily="34" charset="-128"/>
            </a:endParaRPr>
          </a:p>
        </p:txBody>
      </p:sp>
      <p:sp>
        <p:nvSpPr>
          <p:cNvPr id="90115" name="Slide Number Placeholder 3">
            <a:extLst>
              <a:ext uri="{FF2B5EF4-FFF2-40B4-BE49-F238E27FC236}">
                <a16:creationId xmlns:a16="http://schemas.microsoft.com/office/drawing/2014/main" id="{C768B91E-8BB1-5BD7-B749-85796FF152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2E2EFB3-C54C-4075-8D71-24E2C69CBC84}" type="slidenum">
              <a:rPr lang="en-US" altLang="en-US" sz="1200"/>
              <a:pPr eaLnBrk="1" hangingPunct="1"/>
              <a:t>12</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EAF6809E-138D-EE99-907A-EEF4F3FF86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C259753B-1AF0-4639-98A1-E521994CE215}" type="slidenum">
              <a:rPr lang="en-US" altLang="en-US" sz="1200"/>
              <a:pPr eaLnBrk="1" hangingPunct="1"/>
              <a:t>13</a:t>
            </a:fld>
            <a:endParaRPr lang="en-US" altLang="en-US" sz="1200"/>
          </a:p>
        </p:txBody>
      </p:sp>
      <p:sp>
        <p:nvSpPr>
          <p:cNvPr id="94210" name="Rectangle 2">
            <a:extLst>
              <a:ext uri="{FF2B5EF4-FFF2-40B4-BE49-F238E27FC236}">
                <a16:creationId xmlns:a16="http://schemas.microsoft.com/office/drawing/2014/main" id="{5B464DB3-96AF-AF40-19E8-744833052E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a:extLst>
              <a:ext uri="{FF2B5EF4-FFF2-40B4-BE49-F238E27FC236}">
                <a16:creationId xmlns:a16="http://schemas.microsoft.com/office/drawing/2014/main" id="{1BF40C2E-75EB-9649-A3B8-6AC1709C94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Ask them to name some sources of DNA and list them on the board before you show them this list.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95EAD9EC-EAA9-E3F4-2350-3FDA8CCC0B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ACBFF640-E51D-4687-AD60-3EC5E09165CB}" type="slidenum">
              <a:rPr lang="en-US" altLang="en-US" sz="1200"/>
              <a:pPr eaLnBrk="1" hangingPunct="1"/>
              <a:t>14</a:t>
            </a:fld>
            <a:endParaRPr lang="en-US" altLang="en-US" sz="1200"/>
          </a:p>
        </p:txBody>
      </p:sp>
      <p:sp>
        <p:nvSpPr>
          <p:cNvPr id="96258" name="Rectangle 2">
            <a:extLst>
              <a:ext uri="{FF2B5EF4-FFF2-40B4-BE49-F238E27FC236}">
                <a16:creationId xmlns:a16="http://schemas.microsoft.com/office/drawing/2014/main" id="{031FE406-2D4A-3745-1C0F-10CDED2CE4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a:extLst>
              <a:ext uri="{FF2B5EF4-FFF2-40B4-BE49-F238E27FC236}">
                <a16:creationId xmlns:a16="http://schemas.microsoft.com/office/drawing/2014/main" id="{D52DA693-F64A-2FF2-FB94-A6580EB219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them to name some sources of DNA and list them on the board before you show them this list.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634EDD5A-FD3B-E248-32D6-CCFA46FBC2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8CC82252-F759-41D9-8386-93163F4A4068}" type="slidenum">
              <a:rPr lang="en-US" altLang="en-US" sz="1200"/>
              <a:pPr eaLnBrk="1" hangingPunct="1"/>
              <a:t>15</a:t>
            </a:fld>
            <a:endParaRPr lang="en-US" altLang="en-US" sz="1200"/>
          </a:p>
        </p:txBody>
      </p:sp>
      <p:sp>
        <p:nvSpPr>
          <p:cNvPr id="98306" name="Rectangle 2">
            <a:extLst>
              <a:ext uri="{FF2B5EF4-FFF2-40B4-BE49-F238E27FC236}">
                <a16:creationId xmlns:a16="http://schemas.microsoft.com/office/drawing/2014/main" id="{EDD7EA89-0E1D-626F-D43C-0C874E30B1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a:extLst>
              <a:ext uri="{FF2B5EF4-FFF2-40B4-BE49-F238E27FC236}">
                <a16:creationId xmlns:a16="http://schemas.microsoft.com/office/drawing/2014/main" id="{CBDD1681-8BF9-6FA3-4CDF-85DB521D04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Ask them to name some sources of DNA and list them on the board before you show them this list.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548C833C-6F59-F5CA-D8F5-D32472AAD35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a:extLst>
              <a:ext uri="{FF2B5EF4-FFF2-40B4-BE49-F238E27FC236}">
                <a16:creationId xmlns:a16="http://schemas.microsoft.com/office/drawing/2014/main" id="{3DFBD302-AFAC-5A0D-5BAE-8CD27B7C04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100355" name="Slide Number Placeholder 3">
            <a:extLst>
              <a:ext uri="{FF2B5EF4-FFF2-40B4-BE49-F238E27FC236}">
                <a16:creationId xmlns:a16="http://schemas.microsoft.com/office/drawing/2014/main" id="{73B5EBE8-9E8B-68F9-98E9-DDA6883EEE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584AE831-69BD-45CC-A439-C3AEA00D1EB0}" type="slidenum">
              <a:rPr lang="en-US" altLang="en-US" sz="1200"/>
              <a:pPr eaLnBrk="1" hangingPunct="1"/>
              <a:t>16</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CC3093E8-C437-8629-3071-84CEB5668D7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a:extLst>
              <a:ext uri="{FF2B5EF4-FFF2-40B4-BE49-F238E27FC236}">
                <a16:creationId xmlns:a16="http://schemas.microsoft.com/office/drawing/2014/main" id="{3D17A190-6655-5BDC-3A94-5A7095D6AD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May also be done with the slightly modified protocol for Wheat Germ DNA Isolation</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102403" name="Slide Number Placeholder 3">
            <a:extLst>
              <a:ext uri="{FF2B5EF4-FFF2-40B4-BE49-F238E27FC236}">
                <a16:creationId xmlns:a16="http://schemas.microsoft.com/office/drawing/2014/main" id="{03A2E11E-5111-0846-FE6B-CDB34280F3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AA79058B-7DAB-43B6-84EF-5DD9DF82F2D1}" type="slidenum">
              <a:rPr lang="en-US" altLang="en-US" sz="1200"/>
              <a:pPr eaLnBrk="1" hangingPunct="1"/>
              <a:t>17</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How could you use DNA to figure out who baby guppy’s family is?</a:t>
            </a:r>
          </a:p>
        </p:txBody>
      </p:sp>
      <p:sp>
        <p:nvSpPr>
          <p:cNvPr id="4" name="Slide Number Placeholder 3"/>
          <p:cNvSpPr>
            <a:spLocks noGrp="1"/>
          </p:cNvSpPr>
          <p:nvPr>
            <p:ph type="sldNum" sz="quarter" idx="5"/>
          </p:nvPr>
        </p:nvSpPr>
        <p:spPr/>
        <p:txBody>
          <a:bodyPr/>
          <a:lstStyle/>
          <a:p>
            <a:fld id="{4502BEFA-0548-4584-9F44-72B998D16DD8}" type="slidenum">
              <a:rPr lang="en-US" altLang="en-US"/>
              <a:pPr/>
              <a:t>18</a:t>
            </a:fld>
            <a:endParaRPr lang="en-US" altLang="en-US"/>
          </a:p>
        </p:txBody>
      </p:sp>
    </p:spTree>
    <p:extLst>
      <p:ext uri="{BB962C8B-B14F-4D97-AF65-F5344CB8AC3E}">
        <p14:creationId xmlns:p14="http://schemas.microsoft.com/office/powerpoint/2010/main" val="2825946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Points to make in this slide:</a:t>
            </a:r>
          </a:p>
          <a:p>
            <a:r>
              <a:rPr lang="en-US" dirty="0">
                <a:ea typeface="ＭＳ Ｐゴシック"/>
                <a:cs typeface="Calibri"/>
              </a:rPr>
              <a:t>Electrophoresis allows us to separate different lengths of DNA</a:t>
            </a:r>
          </a:p>
          <a:p>
            <a:r>
              <a:rPr lang="en-US" dirty="0">
                <a:ea typeface="ＭＳ Ｐゴシック"/>
                <a:cs typeface="Calibri"/>
              </a:rPr>
              <a:t>DNA is negatively charged and so it is attracted to the positive side of the gel apparatus (right side)</a:t>
            </a:r>
          </a:p>
          <a:p>
            <a:r>
              <a:rPr lang="en-US" dirty="0">
                <a:ea typeface="ＭＳ Ｐゴシック"/>
                <a:cs typeface="Calibri"/>
              </a:rPr>
              <a:t>Long fragments migrate more slowly through the get</a:t>
            </a:r>
          </a:p>
          <a:p>
            <a:r>
              <a:rPr lang="en-US" dirty="0">
                <a:ea typeface="ＭＳ Ｐゴシック"/>
                <a:cs typeface="Calibri"/>
              </a:rPr>
              <a:t>Baby guppy has DNA in common with both the mom and the dad guppy</a:t>
            </a:r>
          </a:p>
        </p:txBody>
      </p:sp>
      <p:sp>
        <p:nvSpPr>
          <p:cNvPr id="4" name="Slide Number Placeholder 3"/>
          <p:cNvSpPr>
            <a:spLocks noGrp="1"/>
          </p:cNvSpPr>
          <p:nvPr>
            <p:ph type="sldNum" sz="quarter" idx="5"/>
          </p:nvPr>
        </p:nvSpPr>
        <p:spPr/>
        <p:txBody>
          <a:bodyPr/>
          <a:lstStyle/>
          <a:p>
            <a:fld id="{4502BEFA-0548-4584-9F44-72B998D16DD8}" type="slidenum">
              <a:rPr lang="en-US" altLang="en-US"/>
              <a:pPr/>
              <a:t>19</a:t>
            </a:fld>
            <a:endParaRPr lang="en-US" altLang="en-US"/>
          </a:p>
        </p:txBody>
      </p:sp>
    </p:spTree>
    <p:extLst>
      <p:ext uri="{BB962C8B-B14F-4D97-AF65-F5344CB8AC3E}">
        <p14:creationId xmlns:p14="http://schemas.microsoft.com/office/powerpoint/2010/main" val="1216240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23CDBD86-98CC-8BDC-313A-CB1B0174F77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a:extLst>
              <a:ext uri="{FF2B5EF4-FFF2-40B4-BE49-F238E27FC236}">
                <a16:creationId xmlns:a16="http://schemas.microsoft.com/office/drawing/2014/main" id="{7D344A90-EE73-664D-A6C8-F5762C93D7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104451" name="Slide Number Placeholder 3">
            <a:extLst>
              <a:ext uri="{FF2B5EF4-FFF2-40B4-BE49-F238E27FC236}">
                <a16:creationId xmlns:a16="http://schemas.microsoft.com/office/drawing/2014/main" id="{7BDB5D6A-FB6F-9639-10D0-EE38338A7F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D7603FE6-BB81-41AE-B611-C71951A89092}" type="slidenum">
              <a:rPr lang="en-US" altLang="en-US" sz="1200"/>
              <a:pPr eaLnBrk="1" hangingPunct="1"/>
              <a:t>20</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t>Why do I love science?</a:t>
            </a:r>
          </a:p>
          <a:p>
            <a:pPr>
              <a:spcBef>
                <a:spcPts val="0"/>
              </a:spcBef>
              <a:spcAft>
                <a:spcPts val="0"/>
              </a:spcAft>
            </a:pPr>
            <a:r>
              <a:rPr lang="en-US"/>
              <a:t>What was important to me back in high school?</a:t>
            </a:r>
          </a:p>
          <a:p>
            <a:pPr>
              <a:spcBef>
                <a:spcPts val="0"/>
              </a:spcBef>
              <a:spcAft>
                <a:spcPts val="0"/>
              </a:spcAft>
            </a:pPr>
            <a:r>
              <a:rPr lang="en-US"/>
              <a:t>What do I study?</a:t>
            </a:r>
          </a:p>
          <a:p>
            <a:pPr>
              <a:spcBef>
                <a:spcPts val="0"/>
              </a:spcBef>
              <a:spcAft>
                <a:spcPts val="0"/>
              </a:spcAft>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4502BEFA-0548-4584-9F44-72B998D16DD8}" type="slidenum">
              <a:rPr lang="en-US" altLang="en-US"/>
              <a:pPr/>
              <a:t>2</a:t>
            </a:fld>
            <a:endParaRPr lang="en-US" altLang="en-US"/>
          </a:p>
        </p:txBody>
      </p:sp>
    </p:spTree>
    <p:extLst>
      <p:ext uri="{BB962C8B-B14F-4D97-AF65-F5344CB8AC3E}">
        <p14:creationId xmlns:p14="http://schemas.microsoft.com/office/powerpoint/2010/main" val="1291616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502BEFA-0548-4584-9F44-72B998D16DD8}" type="slidenum">
              <a:rPr lang="en-US" altLang="en-US"/>
              <a:pPr/>
              <a:t>22</a:t>
            </a:fld>
            <a:endParaRPr lang="en-US" altLang="en-US"/>
          </a:p>
        </p:txBody>
      </p:sp>
    </p:spTree>
    <p:extLst>
      <p:ext uri="{BB962C8B-B14F-4D97-AF65-F5344CB8AC3E}">
        <p14:creationId xmlns:p14="http://schemas.microsoft.com/office/powerpoint/2010/main" val="2927485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Can we rephrase this question?</a:t>
            </a:r>
          </a:p>
          <a:p>
            <a:endParaRPr lang="en-US">
              <a:ea typeface="Calibri"/>
              <a:cs typeface="Calibri"/>
            </a:endParaRPr>
          </a:p>
          <a:p>
            <a:r>
              <a:rPr lang="en-US">
                <a:ea typeface="Calibri"/>
                <a:cs typeface="Calibri"/>
              </a:rPr>
              <a:t>Ex. </a:t>
            </a:r>
          </a:p>
        </p:txBody>
      </p:sp>
      <p:sp>
        <p:nvSpPr>
          <p:cNvPr id="4" name="Slide Number Placeholder 3"/>
          <p:cNvSpPr>
            <a:spLocks noGrp="1"/>
          </p:cNvSpPr>
          <p:nvPr>
            <p:ph type="sldNum" sz="quarter" idx="5"/>
          </p:nvPr>
        </p:nvSpPr>
        <p:spPr/>
        <p:txBody>
          <a:bodyPr/>
          <a:lstStyle/>
          <a:p>
            <a:fld id="{4502BEFA-0548-4584-9F44-72B998D16DD8}" type="slidenum">
              <a:rPr lang="en-US" altLang="en-US"/>
              <a:pPr/>
              <a:t>23</a:t>
            </a:fld>
            <a:endParaRPr lang="en-US" altLang="en-US"/>
          </a:p>
        </p:txBody>
      </p:sp>
    </p:spTree>
    <p:extLst>
      <p:ext uri="{BB962C8B-B14F-4D97-AF65-F5344CB8AC3E}">
        <p14:creationId xmlns:p14="http://schemas.microsoft.com/office/powerpoint/2010/main" val="3495922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734FF79D-D8A0-E363-F046-F8549018F2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E3FD53D-1D2F-441B-BC8D-6E0B55208FDA}" type="slidenum">
              <a:rPr lang="en-US" altLang="en-US" sz="1200"/>
              <a:pPr eaLnBrk="1" hangingPunct="1"/>
              <a:t>24</a:t>
            </a:fld>
            <a:endParaRPr lang="en-US" altLang="en-US" sz="1200"/>
          </a:p>
        </p:txBody>
      </p:sp>
      <p:sp>
        <p:nvSpPr>
          <p:cNvPr id="112642" name="Rectangle 2">
            <a:extLst>
              <a:ext uri="{FF2B5EF4-FFF2-40B4-BE49-F238E27FC236}">
                <a16:creationId xmlns:a16="http://schemas.microsoft.com/office/drawing/2014/main" id="{0884FF82-F668-75DF-F362-96625DB018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a:extLst>
              <a:ext uri="{FF2B5EF4-FFF2-40B4-BE49-F238E27FC236}">
                <a16:creationId xmlns:a16="http://schemas.microsoft.com/office/drawing/2014/main" id="{8EC67D77-D2B0-2076-B1AE-73DA1B0182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You can explain that restriction enzymes are naturally made by bacteria as a defense mechanism</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704B07E3-C751-F689-89A3-2BDF2A1914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536CA1DE-7A3E-4578-9D03-29B32B46C9EF}" type="slidenum">
              <a:rPr lang="en-US" altLang="en-US" sz="1200"/>
              <a:pPr eaLnBrk="1" hangingPunct="1"/>
              <a:t>25</a:t>
            </a:fld>
            <a:endParaRPr lang="en-US" altLang="en-US" sz="1200"/>
          </a:p>
        </p:txBody>
      </p:sp>
      <p:sp>
        <p:nvSpPr>
          <p:cNvPr id="114690" name="Rectangle 2">
            <a:extLst>
              <a:ext uri="{FF2B5EF4-FFF2-40B4-BE49-F238E27FC236}">
                <a16:creationId xmlns:a16="http://schemas.microsoft.com/office/drawing/2014/main" id="{EE6A878A-1B46-3E9D-6220-3A5CFFA14B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a:extLst>
              <a:ext uri="{FF2B5EF4-FFF2-40B4-BE49-F238E27FC236}">
                <a16:creationId xmlns:a16="http://schemas.microsoft.com/office/drawing/2014/main" id="{D3651642-F110-74AF-DCC7-5C43981C88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C393B901-DC20-F0DB-D7FA-E867FE64A0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FC411CF7-8648-48F1-90EE-665EF523242A}" type="slidenum">
              <a:rPr lang="en-US" altLang="en-US" sz="1200"/>
              <a:pPr eaLnBrk="1" hangingPunct="1"/>
              <a:t>26</a:t>
            </a:fld>
            <a:endParaRPr lang="en-US" altLang="en-US" sz="1200"/>
          </a:p>
        </p:txBody>
      </p:sp>
      <p:sp>
        <p:nvSpPr>
          <p:cNvPr id="131074" name="Rectangle 2">
            <a:extLst>
              <a:ext uri="{FF2B5EF4-FFF2-40B4-BE49-F238E27FC236}">
                <a16:creationId xmlns:a16="http://schemas.microsoft.com/office/drawing/2014/main" id="{F3DB426F-D7D2-A2A3-723C-7E2BDE512F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a:extLst>
              <a:ext uri="{FF2B5EF4-FFF2-40B4-BE49-F238E27FC236}">
                <a16:creationId xmlns:a16="http://schemas.microsoft.com/office/drawing/2014/main" id="{56F4A503-263E-A1F2-DB4B-864E6E2DF1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Let’s imagine that we are analyzing this piece of DNA being digested by ecor1 – how many pieces of DNA would result?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40B30F2A-DDCB-9064-7E4B-4FEB302D90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E3B3A6BD-493C-427E-8A05-4C3AC82B8F35}" type="slidenum">
              <a:rPr lang="en-US" altLang="en-US" sz="1200"/>
              <a:pPr eaLnBrk="1" hangingPunct="1"/>
              <a:t>27</a:t>
            </a:fld>
            <a:endParaRPr lang="en-US" altLang="en-US" sz="1200"/>
          </a:p>
        </p:txBody>
      </p:sp>
      <p:sp>
        <p:nvSpPr>
          <p:cNvPr id="133122" name="Rectangle 2">
            <a:extLst>
              <a:ext uri="{FF2B5EF4-FFF2-40B4-BE49-F238E27FC236}">
                <a16:creationId xmlns:a16="http://schemas.microsoft.com/office/drawing/2014/main" id="{535C5814-20AD-1E00-C093-4AAF999A5A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Rectangle 3">
            <a:extLst>
              <a:ext uri="{FF2B5EF4-FFF2-40B4-BE49-F238E27FC236}">
                <a16:creationId xmlns:a16="http://schemas.microsoft.com/office/drawing/2014/main" id="{290C83EF-9DD3-65C4-7907-FF80FB85EF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Let’s imagine that we are analyzing this piece of DNA being digested by ecor1 – how many pieces of DNA would result?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08B13DAB-7F22-3733-AE62-85C8263834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5E244F7-7078-4A65-8F65-3217A6D214A8}" type="slidenum">
              <a:rPr lang="en-US" altLang="en-US" sz="1200"/>
              <a:pPr eaLnBrk="1" hangingPunct="1"/>
              <a:t>28</a:t>
            </a:fld>
            <a:endParaRPr lang="en-US" altLang="en-US" sz="1200"/>
          </a:p>
        </p:txBody>
      </p:sp>
      <p:sp>
        <p:nvSpPr>
          <p:cNvPr id="135170" name="Rectangle 2">
            <a:extLst>
              <a:ext uri="{FF2B5EF4-FFF2-40B4-BE49-F238E27FC236}">
                <a16:creationId xmlns:a16="http://schemas.microsoft.com/office/drawing/2014/main" id="{E59CC963-7ED1-0780-FFB6-6631848A7C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Rectangle 3">
            <a:extLst>
              <a:ext uri="{FF2B5EF4-FFF2-40B4-BE49-F238E27FC236}">
                <a16:creationId xmlns:a16="http://schemas.microsoft.com/office/drawing/2014/main" id="{8641CBF1-326D-0A46-6496-B5C9EFA706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Let’s imagine that we are analyzing this piece of DNA being digested by ecor1 – how many pieces of DNA would result?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FDE2F647-9ABB-0665-AB7C-E819DC1823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DECEA29F-DC5F-4786-A6CE-992DB6B01D9B}" type="slidenum">
              <a:rPr lang="en-US" altLang="en-US" sz="1200"/>
              <a:pPr eaLnBrk="1" hangingPunct="1"/>
              <a:t>29</a:t>
            </a:fld>
            <a:endParaRPr lang="en-US" altLang="en-US" sz="1200"/>
          </a:p>
        </p:txBody>
      </p:sp>
      <p:sp>
        <p:nvSpPr>
          <p:cNvPr id="139266" name="Rectangle 2">
            <a:extLst>
              <a:ext uri="{FF2B5EF4-FFF2-40B4-BE49-F238E27FC236}">
                <a16:creationId xmlns:a16="http://schemas.microsoft.com/office/drawing/2014/main" id="{7FB7676E-7318-5515-01E3-F31BC36F2D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Rectangle 3">
            <a:extLst>
              <a:ext uri="{FF2B5EF4-FFF2-40B4-BE49-F238E27FC236}">
                <a16:creationId xmlns:a16="http://schemas.microsoft.com/office/drawing/2014/main" id="{A187AF60-9036-CBBC-8C52-4DEE49E728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Point out the marker on the gel as well as the crime scene DNA.  Ask them which suspect committed the crime by matching the DNA pattern to the crime scene.</a:t>
            </a:r>
          </a:p>
          <a:p>
            <a:pPr eaLnBrk="1" hangingPunct="1">
              <a:spcBef>
                <a:spcPct val="0"/>
              </a:spcBef>
            </a:pPr>
            <a:r>
              <a:rPr lang="en-US" altLang="en-US">
                <a:ea typeface="ＭＳ Ｐゴシック" panose="020B0600070205080204" pitchFamily="34" charset="-128"/>
              </a:rPr>
              <a:t>Give time to groups to decide which suspect is the match.  </a:t>
            </a:r>
          </a:p>
          <a:p>
            <a:pPr eaLnBrk="1" hangingPunct="1">
              <a:spcBef>
                <a:spcPct val="0"/>
              </a:spcBef>
            </a:pPr>
            <a:r>
              <a:rPr lang="en-US" altLang="en-US">
                <a:ea typeface="ＭＳ Ｐゴシック" panose="020B0600070205080204" pitchFamily="34" charset="-128"/>
              </a:rPr>
              <a:t>Find better picture of actual gel</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C61B46B3-528C-5CBE-1A74-C6DA6433EF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D81CB5-F52D-4F1A-85D9-16A76DA08170}" type="slidenum">
              <a:rPr lang="en-US" altLang="en-US" sz="1200"/>
              <a:pPr eaLnBrk="1" hangingPunct="1"/>
              <a:t>30</a:t>
            </a:fld>
            <a:endParaRPr lang="en-US" altLang="en-US" sz="1200"/>
          </a:p>
        </p:txBody>
      </p:sp>
      <p:sp>
        <p:nvSpPr>
          <p:cNvPr id="143362" name="Rectangle 2">
            <a:extLst>
              <a:ext uri="{FF2B5EF4-FFF2-40B4-BE49-F238E27FC236}">
                <a16:creationId xmlns:a16="http://schemas.microsoft.com/office/drawing/2014/main" id="{64E23A10-E5D2-7C97-4399-8006B84AD5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id="{B862AE60-A584-F386-0E14-7F2747A0A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Point out the marker on the gel as well as the crime scene DNA.  Ask them which suspect committed the crime by matching the DNA pattern to the crime scene.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ACF0C23C-C9A3-5395-537C-0628E624E3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55BD1778-95C7-43AE-9F82-E8CB1452C840}" type="slidenum">
              <a:rPr lang="en-US" altLang="en-US" sz="1200"/>
              <a:pPr eaLnBrk="1" hangingPunct="1"/>
              <a:t>31</a:t>
            </a:fld>
            <a:endParaRPr lang="en-US" altLang="en-US" sz="1200"/>
          </a:p>
        </p:txBody>
      </p:sp>
      <p:sp>
        <p:nvSpPr>
          <p:cNvPr id="145410" name="Rectangle 2">
            <a:extLst>
              <a:ext uri="{FF2B5EF4-FFF2-40B4-BE49-F238E27FC236}">
                <a16:creationId xmlns:a16="http://schemas.microsoft.com/office/drawing/2014/main" id="{FE86C13E-D534-9BB6-EA00-97A0AD5D8A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a:extLst>
              <a:ext uri="{FF2B5EF4-FFF2-40B4-BE49-F238E27FC236}">
                <a16:creationId xmlns:a16="http://schemas.microsoft.com/office/drawing/2014/main" id="{FDEABC87-755D-2E08-86FC-279B6ACF5A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DEA95B0C-56F1-F7C0-CDFE-1498DE64A9A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DE2B1518-8655-C03E-1896-359C4D58F5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dirty="0">
                <a:ea typeface="ＭＳ Ｐゴシック" panose="020B0600070205080204" pitchFamily="34" charset="-128"/>
              </a:rPr>
              <a:t>What is DNA Day?</a:t>
            </a:r>
            <a:endParaRPr lang="en-US" altLang="en-US" dirty="0">
              <a:ea typeface="ＭＳ Ｐゴシック" panose="020B0600070205080204" pitchFamily="34" charset="-128"/>
            </a:endParaRPr>
          </a:p>
          <a:p>
            <a:pPr algn="l"/>
            <a:r>
              <a:rPr lang="en-US" sz="1800" b="0" i="0" u="none" strike="noStrike" baseline="0" dirty="0">
                <a:latin typeface="ArialMT"/>
              </a:rPr>
              <a:t>The story of DNA began on April 25, 1953, when doctors James Watson and Francis Crick determined the structure of DNA. They built upon (or some might say, they stole) work of Drs. Rosalind Franklin and Maurice Wilkins. 50 years later, in April 2003, the Human Genome Project determined the entire sequence of human DNA. Research scientists are using the knowledge and technology generated by this project to further understand how your DNA is causing or contributing to disease.</a:t>
            </a:r>
            <a:endParaRPr lang="en-US" altLang="en-US" dirty="0">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A14C21CE-BBCF-00A8-2291-48CC247D6621}"/>
              </a:ext>
            </a:extLst>
          </p:cNvPr>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9FD3766-3413-4245-93ED-85EFAED8E0FE}" type="slidenum">
              <a:rPr lang="en-US" altLang="en-US" sz="1200">
                <a:latin typeface="Helvetica" panose="020B0604020202020204" pitchFamily="34" charset="0"/>
              </a:rPr>
              <a:pPr eaLnBrk="1" hangingPunct="1"/>
              <a:t>3</a:t>
            </a:fld>
            <a:endParaRPr lang="en-US" altLang="en-US" sz="1200">
              <a:latin typeface="Helvetica"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E4BF302F-FE55-61D5-8AA0-41DEEA9EAF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AA638AB2-98DD-4126-B82C-C5D41F194C1F}" type="slidenum">
              <a:rPr lang="en-US" altLang="en-US" sz="1200">
                <a:solidFill>
                  <a:srgbClr val="000000"/>
                </a:solidFill>
              </a:rPr>
              <a:pPr eaLnBrk="1" hangingPunct="1"/>
              <a:t>32</a:t>
            </a:fld>
            <a:endParaRPr lang="en-US" altLang="en-US" sz="1200">
              <a:solidFill>
                <a:srgbClr val="000000"/>
              </a:solidFill>
            </a:endParaRPr>
          </a:p>
        </p:txBody>
      </p:sp>
      <p:sp>
        <p:nvSpPr>
          <p:cNvPr id="147458" name="Rectangle 2">
            <a:extLst>
              <a:ext uri="{FF2B5EF4-FFF2-40B4-BE49-F238E27FC236}">
                <a16:creationId xmlns:a16="http://schemas.microsoft.com/office/drawing/2014/main" id="{F76FBA47-FEF4-75CA-C766-E9818A6F8B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Rectangle 3">
            <a:extLst>
              <a:ext uri="{FF2B5EF4-FFF2-40B4-BE49-F238E27FC236}">
                <a16:creationId xmlns:a16="http://schemas.microsoft.com/office/drawing/2014/main" id="{D2D5093A-DE99-5AFD-83AB-86A5B88638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81F0D704-0112-56C2-CCFF-DB2FEE1688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536B39B4-206B-4716-9236-C2EC94931015}" type="slidenum">
              <a:rPr lang="en-US" altLang="en-US" sz="1200"/>
              <a:pPr eaLnBrk="1" hangingPunct="1"/>
              <a:t>33</a:t>
            </a:fld>
            <a:endParaRPr lang="en-US" altLang="en-US" sz="1200"/>
          </a:p>
        </p:txBody>
      </p:sp>
      <p:sp>
        <p:nvSpPr>
          <p:cNvPr id="149506" name="Rectangle 2">
            <a:extLst>
              <a:ext uri="{FF2B5EF4-FFF2-40B4-BE49-F238E27FC236}">
                <a16:creationId xmlns:a16="http://schemas.microsoft.com/office/drawing/2014/main" id="{8CFCDAD0-1FCA-F1C7-511E-B1C36F1DB3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Rectangle 3">
            <a:extLst>
              <a:ext uri="{FF2B5EF4-FFF2-40B4-BE49-F238E27FC236}">
                <a16:creationId xmlns:a16="http://schemas.microsoft.com/office/drawing/2014/main" id="{D8AE820A-9082-2ACA-710A-9E6FB044A4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4FA9CE37-AE1E-9F3F-66D8-9AA61A5B0E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9CE89A6F-F506-44DA-BAD1-38DF2BD54F44}" type="slidenum">
              <a:rPr lang="en-US" altLang="en-US" sz="1200"/>
              <a:pPr eaLnBrk="1" hangingPunct="1"/>
              <a:t>34</a:t>
            </a:fld>
            <a:endParaRPr lang="en-US" altLang="en-US" sz="1200"/>
          </a:p>
        </p:txBody>
      </p:sp>
      <p:sp>
        <p:nvSpPr>
          <p:cNvPr id="151554" name="Rectangle 2">
            <a:extLst>
              <a:ext uri="{FF2B5EF4-FFF2-40B4-BE49-F238E27FC236}">
                <a16:creationId xmlns:a16="http://schemas.microsoft.com/office/drawing/2014/main" id="{5B618592-964A-CEDD-8993-9CC0F4354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Rectangle 3">
            <a:extLst>
              <a:ext uri="{FF2B5EF4-FFF2-40B4-BE49-F238E27FC236}">
                <a16:creationId xmlns:a16="http://schemas.microsoft.com/office/drawing/2014/main" id="{7A5DC203-A8A5-784B-3C2C-75DED688D0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7B02E74E-375B-5CCD-BCA6-B9A60DC2D5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1847E052-8257-45B4-A9E7-286E02410EB6}" type="slidenum">
              <a:rPr lang="en-US" altLang="en-US" sz="1200"/>
              <a:pPr eaLnBrk="1" hangingPunct="1"/>
              <a:t>35</a:t>
            </a:fld>
            <a:endParaRPr lang="en-US" altLang="en-US" sz="1200"/>
          </a:p>
        </p:txBody>
      </p:sp>
      <p:sp>
        <p:nvSpPr>
          <p:cNvPr id="153602" name="Rectangle 2">
            <a:extLst>
              <a:ext uri="{FF2B5EF4-FFF2-40B4-BE49-F238E27FC236}">
                <a16:creationId xmlns:a16="http://schemas.microsoft.com/office/drawing/2014/main" id="{9AFE8895-F0FC-DAC1-A75C-DBD7F7C6D1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3C7CA81-ADA1-8A87-D9D6-DCAB0965AD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Match the DNA that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8314B7F3-C7E5-45F6-9ED5-BA53F8B31E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54A8A56A-1692-4CD2-A3CF-EB17F166D7F6}" type="slidenum">
              <a:rPr lang="en-US" altLang="en-US" sz="1200">
                <a:solidFill>
                  <a:srgbClr val="000000"/>
                </a:solidFill>
              </a:rPr>
              <a:pPr eaLnBrk="1" hangingPunct="1"/>
              <a:t>36</a:t>
            </a:fld>
            <a:endParaRPr lang="en-US" altLang="en-US" sz="1200">
              <a:solidFill>
                <a:srgbClr val="000000"/>
              </a:solidFill>
            </a:endParaRPr>
          </a:p>
        </p:txBody>
      </p:sp>
      <p:sp>
        <p:nvSpPr>
          <p:cNvPr id="155650" name="Rectangle 2">
            <a:extLst>
              <a:ext uri="{FF2B5EF4-FFF2-40B4-BE49-F238E27FC236}">
                <a16:creationId xmlns:a16="http://schemas.microsoft.com/office/drawing/2014/main" id="{DC38CA3F-4DF7-A986-E622-2E81DA874A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Rectangle 3">
            <a:extLst>
              <a:ext uri="{FF2B5EF4-FFF2-40B4-BE49-F238E27FC236}">
                <a16:creationId xmlns:a16="http://schemas.microsoft.com/office/drawing/2014/main" id="{67FFD852-F2D1-3B9C-87AD-CBF05A0B8C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C869EEDD-63E0-A0A6-E05F-069396AC5A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36E3585-BC5A-4170-B2A1-8442AA563905}" type="slidenum">
              <a:rPr lang="en-US" altLang="en-US" sz="1200"/>
              <a:pPr eaLnBrk="1" hangingPunct="1"/>
              <a:t>37</a:t>
            </a:fld>
            <a:endParaRPr lang="en-US" altLang="en-US" sz="1200"/>
          </a:p>
        </p:txBody>
      </p:sp>
      <p:sp>
        <p:nvSpPr>
          <p:cNvPr id="157698" name="Rectangle 2">
            <a:extLst>
              <a:ext uri="{FF2B5EF4-FFF2-40B4-BE49-F238E27FC236}">
                <a16:creationId xmlns:a16="http://schemas.microsoft.com/office/drawing/2014/main" id="{02686572-329B-053C-F372-A270BBEC04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Rectangle 3">
            <a:extLst>
              <a:ext uri="{FF2B5EF4-FFF2-40B4-BE49-F238E27FC236}">
                <a16:creationId xmlns:a16="http://schemas.microsoft.com/office/drawing/2014/main" id="{40B0CEA9-8E0B-1693-E105-FA8DAB883F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a:cs typeface="Calibri"/>
              </a:rPr>
              <a:t>(draw a gel like this on your board and fill it out)</a:t>
            </a:r>
          </a:p>
          <a:p>
            <a:pPr>
              <a:spcBef>
                <a:spcPct val="0"/>
              </a:spcBef>
            </a:pPr>
            <a:endParaRPr lang="en-US" altLang="en-US">
              <a:ea typeface="ＭＳ Ｐゴシック" panose="020B0600070205080204" pitchFamily="34" charset="-128"/>
              <a:cs typeface="Calibri"/>
            </a:endParaRPr>
          </a:p>
          <a:p>
            <a:pPr eaLnBrk="1" hangingPunct="1">
              <a:spcBef>
                <a:spcPct val="0"/>
              </a:spcBef>
            </a:pPr>
            <a:endParaRPr lang="en-US" altLang="en-US">
              <a:ea typeface="ＭＳ Ｐゴシック" panose="020B0600070205080204" pitchFamily="34" charset="-128"/>
              <a:cs typeface="Calibri"/>
            </a:endParaRPr>
          </a:p>
          <a:p>
            <a:pPr eaLnBrk="1" hangingPunct="1">
              <a:spcBef>
                <a:spcPct val="0"/>
              </a:spcBef>
            </a:pPr>
            <a:r>
              <a:rPr lang="en-US" altLang="en-US">
                <a:ea typeface="ＭＳ Ｐゴシック"/>
                <a:cs typeface="Calibri"/>
              </a:rPr>
              <a:t>	****If you don’t have a preprinted poster of a blank gel, make sure you draw a gel on the board for them to fill in if you are using </a:t>
            </a:r>
            <a:r>
              <a:rPr lang="en-US" altLang="en-US" err="1">
                <a:ea typeface="ＭＳ Ｐゴシック"/>
                <a:cs typeface="Calibri"/>
              </a:rPr>
              <a:t>powerpoint</a:t>
            </a:r>
            <a:r>
              <a:rPr lang="en-US" altLang="en-US">
                <a:ea typeface="ＭＳ Ｐゴシック"/>
                <a:cs typeface="Calibri"/>
              </a:rPr>
              <a:t>.  Alternatively, use the blank gel on this slide printed on an overhead *****</a:t>
            </a:r>
          </a:p>
          <a:p>
            <a:pPr eaLnBrk="1" hangingPunct="1">
              <a:spcBef>
                <a:spcPct val="0"/>
              </a:spcBef>
            </a:pPr>
            <a:r>
              <a:rPr lang="en-US" altLang="en-US">
                <a:ea typeface="ＭＳ Ｐゴシック"/>
                <a:cs typeface="Calibri"/>
              </a:rPr>
              <a:t>Pass out a suspect sheet to each student.</a:t>
            </a:r>
          </a:p>
          <a:p>
            <a:pPr eaLnBrk="1" hangingPunct="1">
              <a:spcBef>
                <a:spcPct val="0"/>
              </a:spcBef>
            </a:pPr>
            <a:r>
              <a:rPr lang="en-US" altLang="en-US">
                <a:ea typeface="ＭＳ Ｐゴシック"/>
                <a:cs typeface="Calibri"/>
              </a:rPr>
              <a:t>Have each student go through and find all the </a:t>
            </a:r>
            <a:r>
              <a:rPr lang="en-US" altLang="en-US" err="1">
                <a:ea typeface="ＭＳ Ｐゴシック"/>
                <a:cs typeface="Calibri"/>
              </a:rPr>
              <a:t>EcoRI</a:t>
            </a:r>
            <a:r>
              <a:rPr lang="en-US" altLang="en-US">
                <a:ea typeface="ＭＳ Ｐゴシック"/>
                <a:cs typeface="Calibri"/>
              </a:rPr>
              <a:t> cut sites, determine the size of each fragment, and draw the DNA pieces on the gel.</a:t>
            </a:r>
          </a:p>
          <a:p>
            <a:pPr eaLnBrk="1" hangingPunct="1">
              <a:spcBef>
                <a:spcPct val="0"/>
              </a:spcBef>
            </a:pPr>
            <a:r>
              <a:rPr lang="en-US" altLang="en-US">
                <a:ea typeface="ＭＳ Ｐゴシック"/>
                <a:cs typeface="Calibri"/>
              </a:rPr>
              <a:t>Have the students with the same suspect get together and compare their </a:t>
            </a:r>
            <a:r>
              <a:rPr lang="en-US" altLang="en-US" err="1">
                <a:ea typeface="ＭＳ Ｐゴシック"/>
                <a:cs typeface="Calibri"/>
              </a:rPr>
              <a:t>EcoRI</a:t>
            </a:r>
            <a:r>
              <a:rPr lang="en-US" altLang="en-US">
                <a:ea typeface="ＭＳ Ｐゴシック"/>
                <a:cs typeface="Calibri"/>
              </a:rPr>
              <a:t> digestion analysis.</a:t>
            </a:r>
          </a:p>
          <a:p>
            <a:pPr eaLnBrk="1" hangingPunct="1">
              <a:spcBef>
                <a:spcPct val="0"/>
              </a:spcBef>
            </a:pPr>
            <a:r>
              <a:rPr lang="en-US" altLang="en-US">
                <a:ea typeface="ＭＳ Ｐゴシック"/>
                <a:cs typeface="Calibri"/>
              </a:rPr>
              <a:t>Have one representative from each group go to the board and drawn their digestion pattern on the gel.</a:t>
            </a:r>
          </a:p>
          <a:p>
            <a:pPr eaLnBrk="1" hangingPunct="1">
              <a:spcBef>
                <a:spcPct val="0"/>
              </a:spcBef>
            </a:pPr>
            <a:r>
              <a:rPr lang="en-US" altLang="en-US">
                <a:ea typeface="ＭＳ Ｐゴシック"/>
                <a:cs typeface="Calibri"/>
              </a:rPr>
              <a:t>Identify the thief as a class.</a:t>
            </a:r>
          </a:p>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4EE9A67F-8FB0-8A14-FBDD-BC282408B7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CB7BB457-8EE7-406E-9881-26D31FF55E17}" type="slidenum">
              <a:rPr lang="en-US" altLang="en-US" sz="1200"/>
              <a:pPr eaLnBrk="1" hangingPunct="1"/>
              <a:t>39</a:t>
            </a:fld>
            <a:endParaRPr lang="en-US" altLang="en-US" sz="1200"/>
          </a:p>
        </p:txBody>
      </p:sp>
      <p:sp>
        <p:nvSpPr>
          <p:cNvPr id="161794" name="Rectangle 2">
            <a:extLst>
              <a:ext uri="{FF2B5EF4-FFF2-40B4-BE49-F238E27FC236}">
                <a16:creationId xmlns:a16="http://schemas.microsoft.com/office/drawing/2014/main" id="{09A82B7B-93CA-D406-7CE8-FAEED79961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Rectangle 3">
            <a:extLst>
              <a:ext uri="{FF2B5EF4-FFF2-40B4-BE49-F238E27FC236}">
                <a16:creationId xmlns:a16="http://schemas.microsoft.com/office/drawing/2014/main" id="{3BCCADD5-1C32-61DD-D595-47C13B5389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(draw a gel like this on your board and fill it out)</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Pass out a suspect sheet to each student. It works well to divide students into 7 groups and each group will analyze one of the suspects’ DNA. </a:t>
            </a:r>
          </a:p>
          <a:p>
            <a:pPr eaLnBrk="1" hangingPunct="1">
              <a:spcBef>
                <a:spcPct val="0"/>
              </a:spcBef>
            </a:pPr>
            <a:r>
              <a:rPr lang="en-US" altLang="en-US" dirty="0">
                <a:ea typeface="ＭＳ Ｐゴシック" panose="020B0600070205080204" pitchFamily="34" charset="-128"/>
              </a:rPr>
              <a:t>Have the students in each group work together to find all the </a:t>
            </a:r>
            <a:r>
              <a:rPr lang="en-US" altLang="en-US" dirty="0" err="1">
                <a:ea typeface="ＭＳ Ｐゴシック" panose="020B0600070205080204" pitchFamily="34" charset="-128"/>
              </a:rPr>
              <a:t>EcoRI</a:t>
            </a:r>
            <a:r>
              <a:rPr lang="en-US" altLang="en-US" dirty="0">
                <a:ea typeface="ＭＳ Ｐゴシック" panose="020B0600070205080204" pitchFamily="34" charset="-128"/>
              </a:rPr>
              <a:t> cut sites, determine the size of each fragment, and draw the DNA pieces on the gel on their paper.</a:t>
            </a:r>
          </a:p>
          <a:p>
            <a:pPr eaLnBrk="1" hangingPunct="1">
              <a:spcBef>
                <a:spcPct val="0"/>
              </a:spcBef>
            </a:pPr>
            <a:r>
              <a:rPr lang="en-US" altLang="en-US" dirty="0">
                <a:ea typeface="ＭＳ Ｐゴシック" panose="020B0600070205080204" pitchFamily="34" charset="-128"/>
              </a:rPr>
              <a:t>Have one representative from each group go to the board and drawn their digestion pattern on the gel.</a:t>
            </a:r>
          </a:p>
          <a:p>
            <a:pPr eaLnBrk="1" hangingPunct="1">
              <a:spcBef>
                <a:spcPct val="0"/>
              </a:spcBef>
            </a:pPr>
            <a:r>
              <a:rPr lang="en-US" altLang="en-US" dirty="0">
                <a:ea typeface="ＭＳ Ｐゴシック" panose="020B0600070205080204" pitchFamily="34" charset="-128"/>
              </a:rPr>
              <a:t>Identify the thief as a class.</a:t>
            </a:r>
          </a:p>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25D7B9DA-7B2D-2412-A488-7E93722B92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12FDFC0C-AE3E-44FE-998F-09DED67C1896}" type="slidenum">
              <a:rPr lang="en-US" altLang="en-US" sz="1200"/>
              <a:pPr eaLnBrk="1" hangingPunct="1"/>
              <a:t>40</a:t>
            </a:fld>
            <a:endParaRPr lang="en-US" altLang="en-US" sz="1200"/>
          </a:p>
        </p:txBody>
      </p:sp>
      <p:sp>
        <p:nvSpPr>
          <p:cNvPr id="163842" name="Rectangle 2">
            <a:extLst>
              <a:ext uri="{FF2B5EF4-FFF2-40B4-BE49-F238E27FC236}">
                <a16:creationId xmlns:a16="http://schemas.microsoft.com/office/drawing/2014/main" id="{09B0A77A-947E-B8DC-F21E-77F5B7EA6D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Rectangle 3">
            <a:extLst>
              <a:ext uri="{FF2B5EF4-FFF2-40B4-BE49-F238E27FC236}">
                <a16:creationId xmlns:a16="http://schemas.microsoft.com/office/drawing/2014/main" id="{A4C00292-1A0F-0117-6EC6-5D9025BD73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(draw a gel like this on your board and fill it out)</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Pass out a suspect sheet to each student. It works well to divide students into 7 groups and each group will analyze one of the suspects’ DNA. </a:t>
            </a:r>
          </a:p>
          <a:p>
            <a:pPr eaLnBrk="1" hangingPunct="1">
              <a:spcBef>
                <a:spcPct val="0"/>
              </a:spcBef>
            </a:pPr>
            <a:r>
              <a:rPr lang="en-US" altLang="en-US" dirty="0">
                <a:ea typeface="ＭＳ Ｐゴシック" panose="020B0600070205080204" pitchFamily="34" charset="-128"/>
              </a:rPr>
              <a:t>Have the students in each group work together to find all the </a:t>
            </a:r>
            <a:r>
              <a:rPr lang="en-US" altLang="en-US" dirty="0" err="1">
                <a:ea typeface="ＭＳ Ｐゴシック" panose="020B0600070205080204" pitchFamily="34" charset="-128"/>
              </a:rPr>
              <a:t>EcoRI</a:t>
            </a:r>
            <a:r>
              <a:rPr lang="en-US" altLang="en-US" dirty="0">
                <a:ea typeface="ＭＳ Ｐゴシック" panose="020B0600070205080204" pitchFamily="34" charset="-128"/>
              </a:rPr>
              <a:t> cut sites, determine the size of each fragment, and draw the DNA pieces on the gel on their paper.</a:t>
            </a:r>
          </a:p>
          <a:p>
            <a:pPr eaLnBrk="1" hangingPunct="1">
              <a:spcBef>
                <a:spcPct val="0"/>
              </a:spcBef>
            </a:pPr>
            <a:r>
              <a:rPr lang="en-US" altLang="en-US" dirty="0">
                <a:ea typeface="ＭＳ Ｐゴシック" panose="020B0600070205080204" pitchFamily="34" charset="-128"/>
              </a:rPr>
              <a:t>Have one representative from each group go to the board and drawn their digestion pattern on the gel.</a:t>
            </a:r>
          </a:p>
          <a:p>
            <a:pPr eaLnBrk="1" hangingPunct="1">
              <a:spcBef>
                <a:spcPct val="0"/>
              </a:spcBef>
            </a:pPr>
            <a:r>
              <a:rPr lang="en-US" altLang="en-US" dirty="0">
                <a:ea typeface="ＭＳ Ｐゴシック" panose="020B0600070205080204" pitchFamily="34" charset="-128"/>
              </a:rPr>
              <a:t>Identify the thief as a class.</a:t>
            </a:r>
          </a:p>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ED597280-D542-C45D-3132-41EF69A35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9D8487FD-5D19-49C7-ABCB-921B75671640}" type="slidenum">
              <a:rPr lang="en-US" altLang="en-US" sz="1200"/>
              <a:pPr eaLnBrk="1" hangingPunct="1"/>
              <a:t>41</a:t>
            </a:fld>
            <a:endParaRPr lang="en-US" altLang="en-US" sz="1200"/>
          </a:p>
        </p:txBody>
      </p:sp>
      <p:sp>
        <p:nvSpPr>
          <p:cNvPr id="167938" name="Rectangle 2">
            <a:extLst>
              <a:ext uri="{FF2B5EF4-FFF2-40B4-BE49-F238E27FC236}">
                <a16:creationId xmlns:a16="http://schemas.microsoft.com/office/drawing/2014/main" id="{D0F1182B-357F-78F9-84FD-7FAC48E6E1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a:extLst>
              <a:ext uri="{FF2B5EF4-FFF2-40B4-BE49-F238E27FC236}">
                <a16:creationId xmlns:a16="http://schemas.microsoft.com/office/drawing/2014/main" id="{CE90ABE0-310D-2095-EEF9-C862E86AFF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a:extLst>
              <a:ext uri="{FF2B5EF4-FFF2-40B4-BE49-F238E27FC236}">
                <a16:creationId xmlns:a16="http://schemas.microsoft.com/office/drawing/2014/main" id="{503FCD02-BC78-FF9C-B317-3055DA51938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6" name="Notes Placeholder 2">
            <a:extLst>
              <a:ext uri="{FF2B5EF4-FFF2-40B4-BE49-F238E27FC236}">
                <a16:creationId xmlns:a16="http://schemas.microsoft.com/office/drawing/2014/main" id="{3B5639FF-E026-35A3-27A4-E578DD816A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180227" name="Slide Number Placeholder 3">
            <a:extLst>
              <a:ext uri="{FF2B5EF4-FFF2-40B4-BE49-F238E27FC236}">
                <a16:creationId xmlns:a16="http://schemas.microsoft.com/office/drawing/2014/main" id="{C814E8C6-6070-692B-008A-57100E19F8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F5A14CF6-EE8F-4B2F-9D06-CB5FD6B3EFB9}" type="slidenum">
              <a:rPr lang="en-US" altLang="en-US" sz="1200"/>
              <a:pPr eaLnBrk="1" hangingPunct="1"/>
              <a:t>42</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729C2D3A-11F7-C4E9-2B36-59FE609A9F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C2153D37-C24B-45A8-1584-72BA634060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a:cs typeface="Calibri"/>
              </a:rPr>
              <a:t>Select 4 student volunteers to perform skit.  Role of the principal may be played by the ambassador or a student. Hint: Get information on Principals name and school mascot before hand.</a:t>
            </a:r>
            <a:endParaRPr lang="en-US" altLang="en-US" dirty="0">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C301CECB-0031-1FDA-5869-06E752F872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150A7878-4769-4E4B-B1BD-03CBA5CC937D}" type="slidenum">
              <a:rPr lang="en-US" altLang="en-US" sz="1200"/>
              <a:pPr eaLnBrk="1" hangingPunct="1"/>
              <a:t>4</a:t>
            </a:fld>
            <a:endParaRPr lang="en-US" alt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a:extLst>
              <a:ext uri="{FF2B5EF4-FFF2-40B4-BE49-F238E27FC236}">
                <a16:creationId xmlns:a16="http://schemas.microsoft.com/office/drawing/2014/main" id="{E03C788F-D677-17E1-808C-9727DEA4FEA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4" name="Notes Placeholder 2">
            <a:extLst>
              <a:ext uri="{FF2B5EF4-FFF2-40B4-BE49-F238E27FC236}">
                <a16:creationId xmlns:a16="http://schemas.microsoft.com/office/drawing/2014/main" id="{AF73AE47-F3F9-BB6A-6E76-70E95DCAB2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These tests are not statistically reliable, but they are still allowed in court.  Analysis if based on an expert’s judgment, not hard science.  DNA analysis is the only test which is mathematically reliable to place a person at the crime scene.</a:t>
            </a:r>
          </a:p>
        </p:txBody>
      </p:sp>
      <p:sp>
        <p:nvSpPr>
          <p:cNvPr id="182275" name="Slide Number Placeholder 3">
            <a:extLst>
              <a:ext uri="{FF2B5EF4-FFF2-40B4-BE49-F238E27FC236}">
                <a16:creationId xmlns:a16="http://schemas.microsoft.com/office/drawing/2014/main" id="{58DCA8D4-7CE6-A54C-0347-E30FE35DC3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A46A7B9-60EF-4E41-856F-62B870E606A0}" type="slidenum">
              <a:rPr lang="en-US" altLang="en-US" sz="1200"/>
              <a:pPr eaLnBrk="1" hangingPunct="1"/>
              <a:t>43</a:t>
            </a:fld>
            <a:endParaRPr lang="en-US" alt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a:extLst>
              <a:ext uri="{FF2B5EF4-FFF2-40B4-BE49-F238E27FC236}">
                <a16:creationId xmlns:a16="http://schemas.microsoft.com/office/drawing/2014/main" id="{60060834-2073-BA40-9F7A-3E2DC7F9855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2" name="Notes Placeholder 2">
            <a:extLst>
              <a:ext uri="{FF2B5EF4-FFF2-40B4-BE49-F238E27FC236}">
                <a16:creationId xmlns:a16="http://schemas.microsoft.com/office/drawing/2014/main" id="{8802E61C-680B-C745-5C40-3160F49A14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These tests are not statistically reliable, but they are still allowed in court.  Analysis if based on an expert’s judgment, not hard science.  DNA analysis is the only test which is mathematically reliable to place a person at the crime scene.</a:t>
            </a:r>
          </a:p>
        </p:txBody>
      </p:sp>
      <p:sp>
        <p:nvSpPr>
          <p:cNvPr id="184323" name="Slide Number Placeholder 3">
            <a:extLst>
              <a:ext uri="{FF2B5EF4-FFF2-40B4-BE49-F238E27FC236}">
                <a16:creationId xmlns:a16="http://schemas.microsoft.com/office/drawing/2014/main" id="{9F3DE1E9-0C56-6B10-2BAD-5C67D38487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6C4028D1-3659-4B6F-BFE7-1EDCBA093D2B}" type="slidenum">
              <a:rPr lang="en-US" altLang="en-US" sz="1200"/>
              <a:pPr eaLnBrk="1" hangingPunct="1"/>
              <a:t>44</a:t>
            </a:fld>
            <a:endParaRPr lang="en-US"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892E4CF1-DCFF-4B73-F9A8-0E8E5D7344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F33645B1-AF3F-4902-8D9D-17581B1B0CE1}" type="slidenum">
              <a:rPr lang="en-US" altLang="en-US" sz="1200"/>
              <a:pPr eaLnBrk="1" hangingPunct="1"/>
              <a:t>45</a:t>
            </a:fld>
            <a:endParaRPr lang="en-US" altLang="en-US" sz="1200"/>
          </a:p>
        </p:txBody>
      </p:sp>
      <p:sp>
        <p:nvSpPr>
          <p:cNvPr id="190466" name="Rectangle 2">
            <a:extLst>
              <a:ext uri="{FF2B5EF4-FFF2-40B4-BE49-F238E27FC236}">
                <a16:creationId xmlns:a16="http://schemas.microsoft.com/office/drawing/2014/main" id="{4B1D4837-7A0C-8158-ED5B-8CFC24D5FF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Rectangle 3">
            <a:extLst>
              <a:ext uri="{FF2B5EF4-FFF2-40B4-BE49-F238E27FC236}">
                <a16:creationId xmlns:a16="http://schemas.microsoft.com/office/drawing/2014/main" id="{87BF86D6-D8F8-7A55-DAA0-D5B666E8A3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a:cs typeface="Calibri"/>
              </a:rPr>
              <a:t>As of January 2020, the Innocence Project has documented over </a:t>
            </a:r>
            <a:r>
              <a:rPr lang="en-US" u="sng" dirty="0">
                <a:ea typeface="ＭＳ Ｐゴシック"/>
                <a:cs typeface="Calibri"/>
                <a:hlinkClick r:id="rId3"/>
              </a:rPr>
              <a:t>375 DNA exonerations </a:t>
            </a:r>
            <a:r>
              <a:rPr lang="en-US" dirty="0">
                <a:ea typeface="ＭＳ Ｐゴシック"/>
                <a:cs typeface="Calibri"/>
              </a:rPr>
              <a:t>in the United States. Twenty-one of these exonerees had previously been sentenced to death.</a:t>
            </a:r>
          </a:p>
          <a:p>
            <a:r>
              <a:rPr lang="en-US" dirty="0">
                <a:ea typeface="ＭＳ Ｐゴシック"/>
                <a:cs typeface="Calibri"/>
              </a:rPr>
              <a:t>The vast majority (97%) of these people were wrongfully convicted of committing sexual assault and/or murder. Although these individuals were innocent of these crimes, approximately 25% had confessed and 11% had pleaded guilty. These exonerees spent an average of 14 years in prison–10% of whom spent 25 years or more in prison for crimes they didn’t commit.</a:t>
            </a:r>
          </a:p>
          <a:p>
            <a:pPr>
              <a:spcBef>
                <a:spcPct val="0"/>
              </a:spcBef>
              <a:spcAft>
                <a:spcPts val="0"/>
              </a:spcAft>
            </a:pPr>
            <a:br>
              <a:rPr lang="en-US" dirty="0">
                <a:cs typeface="+mn-lt"/>
              </a:rPr>
            </a:b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a:extLst>
              <a:ext uri="{FF2B5EF4-FFF2-40B4-BE49-F238E27FC236}">
                <a16:creationId xmlns:a16="http://schemas.microsoft.com/office/drawing/2014/main" id="{01496382-0FCC-34AE-B6AB-24418BBF5C6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4" name="Notes Placeholder 2">
            <a:extLst>
              <a:ext uri="{FF2B5EF4-FFF2-40B4-BE49-F238E27FC236}">
                <a16:creationId xmlns:a16="http://schemas.microsoft.com/office/drawing/2014/main" id="{FF27F8E3-ECA6-91A6-7EF9-EF07C7A12D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More info about this case: http://www.innocenceproject.org/cases-false-imprisonment/ronald-cotton</a:t>
            </a:r>
          </a:p>
        </p:txBody>
      </p:sp>
      <p:sp>
        <p:nvSpPr>
          <p:cNvPr id="4" name="Slide Number Placeholder 3">
            <a:extLst>
              <a:ext uri="{FF2B5EF4-FFF2-40B4-BE49-F238E27FC236}">
                <a16:creationId xmlns:a16="http://schemas.microsoft.com/office/drawing/2014/main" id="{8092C409-F2DF-1645-BA72-31EFFBB62277}"/>
              </a:ext>
            </a:extLst>
          </p:cNvPr>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404B8E8B-7858-4396-86CD-3415AB5FC813}" type="slidenum">
              <a:rPr lang="en-US" altLang="en-US" sz="1200"/>
              <a:pPr eaLnBrk="1" hangingPunct="1"/>
              <a:t>47</a:t>
            </a:fld>
            <a:endParaRPr lang="en-US"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students what they learned today, or what they think is important to remember about DNA. Write student responses on the board</a:t>
            </a:r>
          </a:p>
        </p:txBody>
      </p:sp>
      <p:sp>
        <p:nvSpPr>
          <p:cNvPr id="4" name="Slide Number Placeholder 3"/>
          <p:cNvSpPr>
            <a:spLocks noGrp="1"/>
          </p:cNvSpPr>
          <p:nvPr>
            <p:ph type="sldNum" sz="quarter" idx="5"/>
          </p:nvPr>
        </p:nvSpPr>
        <p:spPr/>
        <p:txBody>
          <a:bodyPr/>
          <a:lstStyle/>
          <a:p>
            <a:fld id="{4502BEFA-0548-4584-9F44-72B998D16DD8}" type="slidenum">
              <a:rPr lang="en-US" altLang="en-US" smtClean="0"/>
              <a:pPr/>
              <a:t>48</a:t>
            </a:fld>
            <a:endParaRPr lang="en-US" altLang="en-US"/>
          </a:p>
        </p:txBody>
      </p:sp>
    </p:spTree>
    <p:extLst>
      <p:ext uri="{BB962C8B-B14F-4D97-AF65-F5344CB8AC3E}">
        <p14:creationId xmlns:p14="http://schemas.microsoft.com/office/powerpoint/2010/main" val="1804982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may come up with some of these summary points. </a:t>
            </a:r>
          </a:p>
        </p:txBody>
      </p:sp>
      <p:sp>
        <p:nvSpPr>
          <p:cNvPr id="4" name="Slide Number Placeholder 3"/>
          <p:cNvSpPr>
            <a:spLocks noGrp="1"/>
          </p:cNvSpPr>
          <p:nvPr>
            <p:ph type="sldNum" sz="quarter" idx="5"/>
          </p:nvPr>
        </p:nvSpPr>
        <p:spPr/>
        <p:txBody>
          <a:bodyPr/>
          <a:lstStyle/>
          <a:p>
            <a:fld id="{4502BEFA-0548-4584-9F44-72B998D16DD8}" type="slidenum">
              <a:rPr lang="en-US" altLang="en-US" smtClean="0"/>
              <a:pPr/>
              <a:t>49</a:t>
            </a:fld>
            <a:endParaRPr lang="en-US" altLang="en-US"/>
          </a:p>
        </p:txBody>
      </p:sp>
    </p:spTree>
    <p:extLst>
      <p:ext uri="{BB962C8B-B14F-4D97-AF65-F5344CB8AC3E}">
        <p14:creationId xmlns:p14="http://schemas.microsoft.com/office/powerpoint/2010/main" val="958074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Reasons students might say that DNA is important or relevant:</a:t>
            </a:r>
          </a:p>
          <a:p>
            <a:r>
              <a:rPr lang="en-US" dirty="0">
                <a:solidFill>
                  <a:schemeClr val="bg1"/>
                </a:solidFill>
              </a:rPr>
              <a:t>Building blocks of life</a:t>
            </a:r>
          </a:p>
          <a:p>
            <a:r>
              <a:rPr lang="en-US" dirty="0">
                <a:solidFill>
                  <a:schemeClr val="bg1"/>
                </a:solidFill>
              </a:rPr>
              <a:t>Lineage, ethnicity, history, health</a:t>
            </a:r>
          </a:p>
          <a:p>
            <a:r>
              <a:rPr lang="en-US" dirty="0">
                <a:solidFill>
                  <a:schemeClr val="bg1"/>
                </a:solidFill>
              </a:rPr>
              <a:t>Genes genetics family </a:t>
            </a:r>
          </a:p>
          <a:p>
            <a:r>
              <a:rPr lang="en-US" dirty="0">
                <a:solidFill>
                  <a:schemeClr val="bg1"/>
                </a:solidFill>
              </a:rPr>
              <a:t>GATTACA movie, ethics, designer babies</a:t>
            </a:r>
          </a:p>
          <a:p>
            <a:endParaRPr lang="en-US" dirty="0">
              <a:cs typeface="Calibri"/>
            </a:endParaRPr>
          </a:p>
        </p:txBody>
      </p:sp>
      <p:sp>
        <p:nvSpPr>
          <p:cNvPr id="4" name="Slide Number Placeholder 3"/>
          <p:cNvSpPr>
            <a:spLocks noGrp="1"/>
          </p:cNvSpPr>
          <p:nvPr>
            <p:ph type="sldNum" sz="quarter" idx="5"/>
          </p:nvPr>
        </p:nvSpPr>
        <p:spPr/>
        <p:txBody>
          <a:bodyPr/>
          <a:lstStyle/>
          <a:p>
            <a:fld id="{4502BEFA-0548-4584-9F44-72B998D16DD8}" type="slidenum">
              <a:rPr lang="en-US" altLang="en-US"/>
              <a:pPr/>
              <a:t>5</a:t>
            </a:fld>
            <a:endParaRPr lang="en-US" altLang="en-US"/>
          </a:p>
        </p:txBody>
      </p:sp>
    </p:spTree>
    <p:extLst>
      <p:ext uri="{BB962C8B-B14F-4D97-AF65-F5344CB8AC3E}">
        <p14:creationId xmlns:p14="http://schemas.microsoft.com/office/powerpoint/2010/main" val="3358750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502BEFA-0548-4584-9F44-72B998D16DD8}" type="slidenum">
              <a:rPr lang="en-US" altLang="en-US"/>
              <a:pPr/>
              <a:t>6</a:t>
            </a:fld>
            <a:endParaRPr lang="en-US" altLang="en-US"/>
          </a:p>
        </p:txBody>
      </p:sp>
    </p:spTree>
    <p:extLst>
      <p:ext uri="{BB962C8B-B14F-4D97-AF65-F5344CB8AC3E}">
        <p14:creationId xmlns:p14="http://schemas.microsoft.com/office/powerpoint/2010/main" val="331084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876279E8-C631-D58D-41FE-DB73718E3D5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3A3DEF4-C1FA-3C86-C16A-8E6ABDB7571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ea typeface="ＭＳ Ｐゴシック"/>
                <a:cs typeface="Calibri"/>
              </a:rPr>
              <a:t>Have students work together in small groups to select their answer and be ready to defend their answer. </a:t>
            </a:r>
            <a:endParaRPr lang="en-US" dirty="0">
              <a:ea typeface="+mn-ea"/>
              <a:cs typeface="Calibri"/>
            </a:endParaRPr>
          </a:p>
          <a:p>
            <a:pPr eaLnBrk="1" fontAlgn="auto" hangingPunct="1">
              <a:spcBef>
                <a:spcPts val="0"/>
              </a:spcBef>
              <a:spcAft>
                <a:spcPts val="0"/>
              </a:spcAft>
              <a:defRPr/>
            </a:pPr>
            <a:endParaRPr lang="en-US" dirty="0">
              <a:ea typeface="+mn-ea"/>
              <a:cs typeface="Calibri"/>
            </a:endParaRPr>
          </a:p>
          <a:p>
            <a:pPr eaLnBrk="1" fontAlgn="auto" hangingPunct="1">
              <a:spcBef>
                <a:spcPts val="0"/>
              </a:spcBef>
              <a:spcAft>
                <a:spcPts val="0"/>
              </a:spcAft>
              <a:defRPr/>
            </a:pPr>
            <a:r>
              <a:rPr lang="en-US" dirty="0">
                <a:ea typeface="+mn-ea"/>
                <a:cs typeface="Calibri"/>
              </a:rPr>
              <a:t>Be prepared for possible talking points of race, ethnicity and genetic variation in relation to DNA. Remember that race is a social construct so genetic play a part in race, but do not define racial categories. </a:t>
            </a:r>
          </a:p>
          <a:p>
            <a:pPr eaLnBrk="1" fontAlgn="auto" hangingPunct="1">
              <a:spcBef>
                <a:spcPts val="0"/>
              </a:spcBef>
              <a:spcAft>
                <a:spcPts val="0"/>
              </a:spcAft>
              <a:defRPr/>
            </a:pPr>
            <a:endParaRPr lang="en-US" dirty="0">
              <a:ea typeface="+mn-ea"/>
              <a:cs typeface="Calibri"/>
            </a:endParaRPr>
          </a:p>
        </p:txBody>
      </p:sp>
      <p:sp>
        <p:nvSpPr>
          <p:cNvPr id="79875" name="Slide Number Placeholder 3">
            <a:extLst>
              <a:ext uri="{FF2B5EF4-FFF2-40B4-BE49-F238E27FC236}">
                <a16:creationId xmlns:a16="http://schemas.microsoft.com/office/drawing/2014/main" id="{AB945182-1444-A154-C07A-02E38D390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65E4F6A3-609C-474F-8E88-AE5B83BA952E}" type="slidenum">
              <a:rPr lang="en-US" altLang="en-US" sz="1200"/>
              <a:pPr eaLnBrk="1" hangingPunct="1"/>
              <a:t>8</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876279E8-C631-D58D-41FE-DB73718E3D5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3A3DEF4-C1FA-3C86-C16A-8E6ABDB7571F}"/>
              </a:ext>
            </a:extLst>
          </p:cNvPr>
          <p:cNvSpPr>
            <a:spLocks noGrp="1"/>
          </p:cNvSpPr>
          <p:nvPr>
            <p:ph type="body" idx="1"/>
          </p:nvPr>
        </p:nvSpPr>
        <p:spPr/>
        <p:txBody>
          <a:bodyPr/>
          <a:lstStyle/>
          <a:p>
            <a:pPr eaLnBrk="1" fontAlgn="auto" hangingPunct="1">
              <a:spcBef>
                <a:spcPts val="0"/>
              </a:spcBef>
              <a:spcAft>
                <a:spcPts val="0"/>
              </a:spcAft>
              <a:defRPr/>
            </a:pPr>
            <a:endParaRPr lang="en-US" dirty="0">
              <a:ea typeface="+mn-ea"/>
              <a:cs typeface="Calibri"/>
            </a:endParaRPr>
          </a:p>
        </p:txBody>
      </p:sp>
      <p:sp>
        <p:nvSpPr>
          <p:cNvPr id="79875" name="Slide Number Placeholder 3">
            <a:extLst>
              <a:ext uri="{FF2B5EF4-FFF2-40B4-BE49-F238E27FC236}">
                <a16:creationId xmlns:a16="http://schemas.microsoft.com/office/drawing/2014/main" id="{AB945182-1444-A154-C07A-02E38D390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65E4F6A3-609C-474F-8E88-AE5B83BA952E}" type="slidenum">
              <a:rPr lang="en-US" altLang="en-US" sz="1200"/>
              <a:pPr eaLnBrk="1" hangingPunct="1"/>
              <a:t>9</a:t>
            </a:fld>
            <a:endParaRPr lang="en-US" altLang="en-US" sz="1200"/>
          </a:p>
        </p:txBody>
      </p:sp>
    </p:spTree>
    <p:extLst>
      <p:ext uri="{BB962C8B-B14F-4D97-AF65-F5344CB8AC3E}">
        <p14:creationId xmlns:p14="http://schemas.microsoft.com/office/powerpoint/2010/main" val="3123655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FCE58248-F449-5237-9F2D-FC0B7F591BE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01C226B0-43A0-DC8C-A70A-399D57854F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dirty="0">
                <a:ea typeface="ＭＳ Ｐゴシック"/>
                <a:cs typeface="Calibri"/>
              </a:rPr>
              <a:t>Have students work together in small groups to select their answer and be ready to defend their answer. </a:t>
            </a:r>
          </a:p>
        </p:txBody>
      </p:sp>
      <p:sp>
        <p:nvSpPr>
          <p:cNvPr id="86019" name="Slide Number Placeholder 3">
            <a:extLst>
              <a:ext uri="{FF2B5EF4-FFF2-40B4-BE49-F238E27FC236}">
                <a16:creationId xmlns:a16="http://schemas.microsoft.com/office/drawing/2014/main" id="{1D8C4488-2765-B686-1755-B93F1D555B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97924435-BE4D-48BE-8E96-509A6C46F627}" type="slidenum">
              <a:rPr lang="en-US" altLang="en-US" sz="1200"/>
              <a:pPr eaLnBrk="1" hangingPunct="1"/>
              <a:t>10</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1377DF2-BF8C-0C32-924E-46CCE376846F}"/>
              </a:ext>
            </a:extLst>
          </p:cNvPr>
          <p:cNvSpPr>
            <a:spLocks noGrp="1"/>
          </p:cNvSpPr>
          <p:nvPr>
            <p:ph type="dt" sz="half" idx="10"/>
          </p:nvPr>
        </p:nvSpPr>
        <p:spPr/>
        <p:txBody>
          <a:bodyPr/>
          <a:lstStyle>
            <a:lvl1pPr>
              <a:defRPr/>
            </a:lvl1pPr>
          </a:lstStyle>
          <a:p>
            <a:fld id="{91884D1D-46B8-4A3E-AB2E-444B034B13AA}" type="datetimeFigureOut">
              <a:rPr lang="en-US" altLang="en-US"/>
              <a:pPr/>
              <a:t>4/4/2024</a:t>
            </a:fld>
            <a:endParaRPr lang="en-US" altLang="en-US"/>
          </a:p>
        </p:txBody>
      </p:sp>
      <p:sp>
        <p:nvSpPr>
          <p:cNvPr id="5" name="Footer Placeholder 4">
            <a:extLst>
              <a:ext uri="{FF2B5EF4-FFF2-40B4-BE49-F238E27FC236}">
                <a16:creationId xmlns:a16="http://schemas.microsoft.com/office/drawing/2014/main" id="{0A826D24-9CAD-DD4C-C104-35613967EB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C39F73-942E-96D3-989D-1501BD54B718}"/>
              </a:ext>
            </a:extLst>
          </p:cNvPr>
          <p:cNvSpPr>
            <a:spLocks noGrp="1"/>
          </p:cNvSpPr>
          <p:nvPr>
            <p:ph type="sldNum" sz="quarter" idx="12"/>
          </p:nvPr>
        </p:nvSpPr>
        <p:spPr/>
        <p:txBody>
          <a:bodyPr/>
          <a:lstStyle>
            <a:lvl1pPr>
              <a:defRPr/>
            </a:lvl1pPr>
          </a:lstStyle>
          <a:p>
            <a:fld id="{8859901D-BDE1-4F32-90BF-5C1C66AE2586}" type="slidenum">
              <a:rPr lang="en-US" altLang="en-US"/>
              <a:pPr/>
              <a:t>‹#›</a:t>
            </a:fld>
            <a:endParaRPr lang="en-US" altLang="en-US"/>
          </a:p>
        </p:txBody>
      </p:sp>
    </p:spTree>
    <p:extLst>
      <p:ext uri="{BB962C8B-B14F-4D97-AF65-F5344CB8AC3E}">
        <p14:creationId xmlns:p14="http://schemas.microsoft.com/office/powerpoint/2010/main" val="2428154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18053-8098-D157-5719-0456EA4B7E8A}"/>
              </a:ext>
            </a:extLst>
          </p:cNvPr>
          <p:cNvSpPr>
            <a:spLocks noGrp="1"/>
          </p:cNvSpPr>
          <p:nvPr>
            <p:ph type="dt" sz="half" idx="10"/>
          </p:nvPr>
        </p:nvSpPr>
        <p:spPr/>
        <p:txBody>
          <a:bodyPr/>
          <a:lstStyle>
            <a:lvl1pPr>
              <a:defRPr/>
            </a:lvl1pPr>
          </a:lstStyle>
          <a:p>
            <a:fld id="{176CACE4-6697-4DBA-82A6-8E5CE5ECBA12}" type="datetimeFigureOut">
              <a:rPr lang="en-US" altLang="en-US"/>
              <a:pPr/>
              <a:t>4/4/2024</a:t>
            </a:fld>
            <a:endParaRPr lang="en-US" altLang="en-US"/>
          </a:p>
        </p:txBody>
      </p:sp>
      <p:sp>
        <p:nvSpPr>
          <p:cNvPr id="5" name="Footer Placeholder 4">
            <a:extLst>
              <a:ext uri="{FF2B5EF4-FFF2-40B4-BE49-F238E27FC236}">
                <a16:creationId xmlns:a16="http://schemas.microsoft.com/office/drawing/2014/main" id="{24EC516A-D929-63A3-5F5A-F6724F6A02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88575D-70F3-323A-2728-354298EA4A01}"/>
              </a:ext>
            </a:extLst>
          </p:cNvPr>
          <p:cNvSpPr>
            <a:spLocks noGrp="1"/>
          </p:cNvSpPr>
          <p:nvPr>
            <p:ph type="sldNum" sz="quarter" idx="12"/>
          </p:nvPr>
        </p:nvSpPr>
        <p:spPr/>
        <p:txBody>
          <a:bodyPr/>
          <a:lstStyle>
            <a:lvl1pPr>
              <a:defRPr/>
            </a:lvl1pPr>
          </a:lstStyle>
          <a:p>
            <a:fld id="{C309D635-CDBC-40F3-8A95-8F8DCB0A4F14}" type="slidenum">
              <a:rPr lang="en-US" altLang="en-US"/>
              <a:pPr/>
              <a:t>‹#›</a:t>
            </a:fld>
            <a:endParaRPr lang="en-US" altLang="en-US"/>
          </a:p>
        </p:txBody>
      </p:sp>
    </p:spTree>
    <p:extLst>
      <p:ext uri="{BB962C8B-B14F-4D97-AF65-F5344CB8AC3E}">
        <p14:creationId xmlns:p14="http://schemas.microsoft.com/office/powerpoint/2010/main" val="3124566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E75FA-B631-3333-AE44-50FCF169EDB2}"/>
              </a:ext>
            </a:extLst>
          </p:cNvPr>
          <p:cNvSpPr>
            <a:spLocks noGrp="1"/>
          </p:cNvSpPr>
          <p:nvPr>
            <p:ph type="dt" sz="half" idx="10"/>
          </p:nvPr>
        </p:nvSpPr>
        <p:spPr/>
        <p:txBody>
          <a:bodyPr/>
          <a:lstStyle>
            <a:lvl1pPr>
              <a:defRPr/>
            </a:lvl1pPr>
          </a:lstStyle>
          <a:p>
            <a:fld id="{08C98C18-F6B7-4621-8058-B2D2C32C41C9}" type="datetimeFigureOut">
              <a:rPr lang="en-US" altLang="en-US"/>
              <a:pPr/>
              <a:t>4/4/2024</a:t>
            </a:fld>
            <a:endParaRPr lang="en-US" altLang="en-US"/>
          </a:p>
        </p:txBody>
      </p:sp>
      <p:sp>
        <p:nvSpPr>
          <p:cNvPr id="5" name="Footer Placeholder 4">
            <a:extLst>
              <a:ext uri="{FF2B5EF4-FFF2-40B4-BE49-F238E27FC236}">
                <a16:creationId xmlns:a16="http://schemas.microsoft.com/office/drawing/2014/main" id="{A50B71DE-E6FB-43DD-BAFB-A94B1F1676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C6190F-A685-3A89-2F5A-A07DA2B63D3E}"/>
              </a:ext>
            </a:extLst>
          </p:cNvPr>
          <p:cNvSpPr>
            <a:spLocks noGrp="1"/>
          </p:cNvSpPr>
          <p:nvPr>
            <p:ph type="sldNum" sz="quarter" idx="12"/>
          </p:nvPr>
        </p:nvSpPr>
        <p:spPr/>
        <p:txBody>
          <a:bodyPr/>
          <a:lstStyle>
            <a:lvl1pPr>
              <a:defRPr/>
            </a:lvl1pPr>
          </a:lstStyle>
          <a:p>
            <a:fld id="{A89AE383-0ECE-4817-A8E1-3F98E81B9968}" type="slidenum">
              <a:rPr lang="en-US" altLang="en-US"/>
              <a:pPr/>
              <a:t>‹#›</a:t>
            </a:fld>
            <a:endParaRPr lang="en-US" altLang="en-US"/>
          </a:p>
        </p:txBody>
      </p:sp>
    </p:spTree>
    <p:extLst>
      <p:ext uri="{BB962C8B-B14F-4D97-AF65-F5344CB8AC3E}">
        <p14:creationId xmlns:p14="http://schemas.microsoft.com/office/powerpoint/2010/main" val="2537613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AC59A73-9131-AF69-9947-B012CB51EA39}"/>
              </a:ext>
            </a:extLst>
          </p:cNvPr>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7" name="Rectangle 5">
            <a:extLst>
              <a:ext uri="{FF2B5EF4-FFF2-40B4-BE49-F238E27FC236}">
                <a16:creationId xmlns:a16="http://schemas.microsoft.com/office/drawing/2014/main" id="{4E70ADFC-AC9E-5823-5374-BDCF34BF4347}"/>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F7AC2DD7-9DEF-5E45-7206-2BF235229C3C}"/>
              </a:ext>
            </a:extLst>
          </p:cNvPr>
          <p:cNvSpPr>
            <a:spLocks noGrp="1" noChangeArrowheads="1"/>
          </p:cNvSpPr>
          <p:nvPr>
            <p:ph type="sldNum" sz="quarter" idx="12"/>
          </p:nvPr>
        </p:nvSpPr>
        <p:spPr/>
        <p:txBody>
          <a:bodyPr/>
          <a:lstStyle>
            <a:lvl1pPr>
              <a:defRPr/>
            </a:lvl1pPr>
          </a:lstStyle>
          <a:p>
            <a:fld id="{50B08D98-E6E5-4827-B523-9E38D816E0BD}" type="slidenum">
              <a:rPr lang="en-US" altLang="en-US"/>
              <a:pPr/>
              <a:t>‹#›</a:t>
            </a:fld>
            <a:endParaRPr lang="en-US" altLang="en-US"/>
          </a:p>
        </p:txBody>
      </p:sp>
    </p:spTree>
    <p:extLst>
      <p:ext uri="{BB962C8B-B14F-4D97-AF65-F5344CB8AC3E}">
        <p14:creationId xmlns:p14="http://schemas.microsoft.com/office/powerpoint/2010/main" val="251138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AE3BF-3A11-B63D-1FD5-7A3FE0E442C7}"/>
              </a:ext>
            </a:extLst>
          </p:cNvPr>
          <p:cNvSpPr>
            <a:spLocks noGrp="1"/>
          </p:cNvSpPr>
          <p:nvPr>
            <p:ph type="dt" sz="half" idx="10"/>
          </p:nvPr>
        </p:nvSpPr>
        <p:spPr/>
        <p:txBody>
          <a:bodyPr/>
          <a:lstStyle>
            <a:lvl1pPr>
              <a:defRPr/>
            </a:lvl1pPr>
          </a:lstStyle>
          <a:p>
            <a:fld id="{1B9F0CC4-29AF-46DC-873C-762E51B7B1A1}" type="datetimeFigureOut">
              <a:rPr lang="en-US" altLang="en-US"/>
              <a:pPr/>
              <a:t>4/4/2024</a:t>
            </a:fld>
            <a:endParaRPr lang="en-US" altLang="en-US"/>
          </a:p>
        </p:txBody>
      </p:sp>
      <p:sp>
        <p:nvSpPr>
          <p:cNvPr id="5" name="Footer Placeholder 4">
            <a:extLst>
              <a:ext uri="{FF2B5EF4-FFF2-40B4-BE49-F238E27FC236}">
                <a16:creationId xmlns:a16="http://schemas.microsoft.com/office/drawing/2014/main" id="{154A38C0-1BD3-5FE6-7BE1-3FD37297AF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1BAFA0-5FFD-2548-E724-29C09DA6E3E9}"/>
              </a:ext>
            </a:extLst>
          </p:cNvPr>
          <p:cNvSpPr>
            <a:spLocks noGrp="1"/>
          </p:cNvSpPr>
          <p:nvPr>
            <p:ph type="sldNum" sz="quarter" idx="12"/>
          </p:nvPr>
        </p:nvSpPr>
        <p:spPr/>
        <p:txBody>
          <a:bodyPr/>
          <a:lstStyle>
            <a:lvl1pPr>
              <a:defRPr/>
            </a:lvl1pPr>
          </a:lstStyle>
          <a:p>
            <a:fld id="{A611B8D2-1570-43C2-8EAA-E0F37ED12467}" type="slidenum">
              <a:rPr lang="en-US" altLang="en-US"/>
              <a:pPr/>
              <a:t>‹#›</a:t>
            </a:fld>
            <a:endParaRPr lang="en-US" altLang="en-US"/>
          </a:p>
        </p:txBody>
      </p:sp>
    </p:spTree>
    <p:extLst>
      <p:ext uri="{BB962C8B-B14F-4D97-AF65-F5344CB8AC3E}">
        <p14:creationId xmlns:p14="http://schemas.microsoft.com/office/powerpoint/2010/main" val="2921509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60ECBD-CEE4-4A34-DDC3-BDE08E5526AE}"/>
              </a:ext>
            </a:extLst>
          </p:cNvPr>
          <p:cNvSpPr>
            <a:spLocks noGrp="1"/>
          </p:cNvSpPr>
          <p:nvPr>
            <p:ph type="dt" sz="half" idx="10"/>
          </p:nvPr>
        </p:nvSpPr>
        <p:spPr/>
        <p:txBody>
          <a:bodyPr/>
          <a:lstStyle>
            <a:lvl1pPr>
              <a:defRPr/>
            </a:lvl1pPr>
          </a:lstStyle>
          <a:p>
            <a:fld id="{1ECC1DF3-3F53-450E-AAA4-BF3CC123A6CF}" type="datetimeFigureOut">
              <a:rPr lang="en-US" altLang="en-US"/>
              <a:pPr/>
              <a:t>4/4/2024</a:t>
            </a:fld>
            <a:endParaRPr lang="en-US" altLang="en-US"/>
          </a:p>
        </p:txBody>
      </p:sp>
      <p:sp>
        <p:nvSpPr>
          <p:cNvPr id="5" name="Footer Placeholder 4">
            <a:extLst>
              <a:ext uri="{FF2B5EF4-FFF2-40B4-BE49-F238E27FC236}">
                <a16:creationId xmlns:a16="http://schemas.microsoft.com/office/drawing/2014/main" id="{15078EC9-2D35-621C-3E6F-BED6A1F7E6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84DBB1-AD14-5013-2FE5-E78313960994}"/>
              </a:ext>
            </a:extLst>
          </p:cNvPr>
          <p:cNvSpPr>
            <a:spLocks noGrp="1"/>
          </p:cNvSpPr>
          <p:nvPr>
            <p:ph type="sldNum" sz="quarter" idx="12"/>
          </p:nvPr>
        </p:nvSpPr>
        <p:spPr/>
        <p:txBody>
          <a:bodyPr/>
          <a:lstStyle>
            <a:lvl1pPr>
              <a:defRPr/>
            </a:lvl1pPr>
          </a:lstStyle>
          <a:p>
            <a:fld id="{AF81D4D4-DF11-4807-9D3D-AFD8255C5B27}" type="slidenum">
              <a:rPr lang="en-US" altLang="en-US"/>
              <a:pPr/>
              <a:t>‹#›</a:t>
            </a:fld>
            <a:endParaRPr lang="en-US" altLang="en-US"/>
          </a:p>
        </p:txBody>
      </p:sp>
    </p:spTree>
    <p:extLst>
      <p:ext uri="{BB962C8B-B14F-4D97-AF65-F5344CB8AC3E}">
        <p14:creationId xmlns:p14="http://schemas.microsoft.com/office/powerpoint/2010/main" val="1135754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40F01FE-835E-F435-BCF4-16E76C8C7002}"/>
              </a:ext>
            </a:extLst>
          </p:cNvPr>
          <p:cNvSpPr>
            <a:spLocks noGrp="1"/>
          </p:cNvSpPr>
          <p:nvPr>
            <p:ph type="dt" sz="half" idx="10"/>
          </p:nvPr>
        </p:nvSpPr>
        <p:spPr/>
        <p:txBody>
          <a:bodyPr/>
          <a:lstStyle>
            <a:lvl1pPr>
              <a:defRPr/>
            </a:lvl1pPr>
          </a:lstStyle>
          <a:p>
            <a:fld id="{A17C8045-C1BA-48BF-AE33-5A4FB67B6253}" type="datetimeFigureOut">
              <a:rPr lang="en-US" altLang="en-US"/>
              <a:pPr/>
              <a:t>4/4/2024</a:t>
            </a:fld>
            <a:endParaRPr lang="en-US" altLang="en-US"/>
          </a:p>
        </p:txBody>
      </p:sp>
      <p:sp>
        <p:nvSpPr>
          <p:cNvPr id="6" name="Footer Placeholder 4">
            <a:extLst>
              <a:ext uri="{FF2B5EF4-FFF2-40B4-BE49-F238E27FC236}">
                <a16:creationId xmlns:a16="http://schemas.microsoft.com/office/drawing/2014/main" id="{C48A0066-762A-E97B-2C4C-1F422C98DF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A2965C2-B2E4-73B5-93EF-94FA6677600F}"/>
              </a:ext>
            </a:extLst>
          </p:cNvPr>
          <p:cNvSpPr>
            <a:spLocks noGrp="1"/>
          </p:cNvSpPr>
          <p:nvPr>
            <p:ph type="sldNum" sz="quarter" idx="12"/>
          </p:nvPr>
        </p:nvSpPr>
        <p:spPr/>
        <p:txBody>
          <a:bodyPr/>
          <a:lstStyle>
            <a:lvl1pPr>
              <a:defRPr/>
            </a:lvl1pPr>
          </a:lstStyle>
          <a:p>
            <a:fld id="{F6C84A78-2302-49F7-A756-F6F0CA18A506}" type="slidenum">
              <a:rPr lang="en-US" altLang="en-US"/>
              <a:pPr/>
              <a:t>‹#›</a:t>
            </a:fld>
            <a:endParaRPr lang="en-US" altLang="en-US"/>
          </a:p>
        </p:txBody>
      </p:sp>
    </p:spTree>
    <p:extLst>
      <p:ext uri="{BB962C8B-B14F-4D97-AF65-F5344CB8AC3E}">
        <p14:creationId xmlns:p14="http://schemas.microsoft.com/office/powerpoint/2010/main" val="1635549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36BE704-10C7-CFB3-8E6B-02F1E76E2971}"/>
              </a:ext>
            </a:extLst>
          </p:cNvPr>
          <p:cNvSpPr>
            <a:spLocks noGrp="1"/>
          </p:cNvSpPr>
          <p:nvPr>
            <p:ph type="dt" sz="half" idx="10"/>
          </p:nvPr>
        </p:nvSpPr>
        <p:spPr/>
        <p:txBody>
          <a:bodyPr/>
          <a:lstStyle>
            <a:lvl1pPr>
              <a:defRPr/>
            </a:lvl1pPr>
          </a:lstStyle>
          <a:p>
            <a:fld id="{5AED8234-7E47-4297-9522-6DFBBBD38D4F}" type="datetimeFigureOut">
              <a:rPr lang="en-US" altLang="en-US"/>
              <a:pPr/>
              <a:t>4/4/2024</a:t>
            </a:fld>
            <a:endParaRPr lang="en-US" altLang="en-US"/>
          </a:p>
        </p:txBody>
      </p:sp>
      <p:sp>
        <p:nvSpPr>
          <p:cNvPr id="8" name="Footer Placeholder 4">
            <a:extLst>
              <a:ext uri="{FF2B5EF4-FFF2-40B4-BE49-F238E27FC236}">
                <a16:creationId xmlns:a16="http://schemas.microsoft.com/office/drawing/2014/main" id="{738C875A-F1DD-82A6-1A62-1B93DDF2373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73FF60C-4332-ECF3-A5B7-DCFC70E2EF48}"/>
              </a:ext>
            </a:extLst>
          </p:cNvPr>
          <p:cNvSpPr>
            <a:spLocks noGrp="1"/>
          </p:cNvSpPr>
          <p:nvPr>
            <p:ph type="sldNum" sz="quarter" idx="12"/>
          </p:nvPr>
        </p:nvSpPr>
        <p:spPr/>
        <p:txBody>
          <a:bodyPr/>
          <a:lstStyle>
            <a:lvl1pPr>
              <a:defRPr/>
            </a:lvl1pPr>
          </a:lstStyle>
          <a:p>
            <a:fld id="{9BC25A84-A082-4017-A728-05B7E581624B}" type="slidenum">
              <a:rPr lang="en-US" altLang="en-US"/>
              <a:pPr/>
              <a:t>‹#›</a:t>
            </a:fld>
            <a:endParaRPr lang="en-US" altLang="en-US"/>
          </a:p>
        </p:txBody>
      </p:sp>
    </p:spTree>
    <p:extLst>
      <p:ext uri="{BB962C8B-B14F-4D97-AF65-F5344CB8AC3E}">
        <p14:creationId xmlns:p14="http://schemas.microsoft.com/office/powerpoint/2010/main" val="4182603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9900150-C3F8-E64E-C6DC-6B210CC2D6F0}"/>
              </a:ext>
            </a:extLst>
          </p:cNvPr>
          <p:cNvSpPr>
            <a:spLocks noGrp="1"/>
          </p:cNvSpPr>
          <p:nvPr>
            <p:ph type="dt" sz="half" idx="10"/>
          </p:nvPr>
        </p:nvSpPr>
        <p:spPr/>
        <p:txBody>
          <a:bodyPr/>
          <a:lstStyle>
            <a:lvl1pPr>
              <a:defRPr/>
            </a:lvl1pPr>
          </a:lstStyle>
          <a:p>
            <a:fld id="{CE293C17-A108-4167-8E12-CDC757FB6A47}" type="datetimeFigureOut">
              <a:rPr lang="en-US" altLang="en-US"/>
              <a:pPr/>
              <a:t>4/4/2024</a:t>
            </a:fld>
            <a:endParaRPr lang="en-US" altLang="en-US"/>
          </a:p>
        </p:txBody>
      </p:sp>
      <p:sp>
        <p:nvSpPr>
          <p:cNvPr id="4" name="Footer Placeholder 4">
            <a:extLst>
              <a:ext uri="{FF2B5EF4-FFF2-40B4-BE49-F238E27FC236}">
                <a16:creationId xmlns:a16="http://schemas.microsoft.com/office/drawing/2014/main" id="{7AE678EB-1A82-F46E-F2DC-E858AED15B7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361817C-78F7-3359-7F4D-8C88187578CC}"/>
              </a:ext>
            </a:extLst>
          </p:cNvPr>
          <p:cNvSpPr>
            <a:spLocks noGrp="1"/>
          </p:cNvSpPr>
          <p:nvPr>
            <p:ph type="sldNum" sz="quarter" idx="12"/>
          </p:nvPr>
        </p:nvSpPr>
        <p:spPr/>
        <p:txBody>
          <a:bodyPr/>
          <a:lstStyle>
            <a:lvl1pPr>
              <a:defRPr/>
            </a:lvl1pPr>
          </a:lstStyle>
          <a:p>
            <a:fld id="{E0955DE8-3658-4EA8-923F-F968677E400A}" type="slidenum">
              <a:rPr lang="en-US" altLang="en-US"/>
              <a:pPr/>
              <a:t>‹#›</a:t>
            </a:fld>
            <a:endParaRPr lang="en-US" altLang="en-US"/>
          </a:p>
        </p:txBody>
      </p:sp>
    </p:spTree>
    <p:extLst>
      <p:ext uri="{BB962C8B-B14F-4D97-AF65-F5344CB8AC3E}">
        <p14:creationId xmlns:p14="http://schemas.microsoft.com/office/powerpoint/2010/main" val="3247358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DF27A34-1065-0428-FB71-62BE699AFEB0}"/>
              </a:ext>
            </a:extLst>
          </p:cNvPr>
          <p:cNvSpPr>
            <a:spLocks noGrp="1"/>
          </p:cNvSpPr>
          <p:nvPr>
            <p:ph type="dt" sz="half" idx="10"/>
          </p:nvPr>
        </p:nvSpPr>
        <p:spPr/>
        <p:txBody>
          <a:bodyPr/>
          <a:lstStyle>
            <a:lvl1pPr>
              <a:defRPr/>
            </a:lvl1pPr>
          </a:lstStyle>
          <a:p>
            <a:fld id="{79FA8DA6-7A36-4E43-968F-DED2642AC803}" type="datetimeFigureOut">
              <a:rPr lang="en-US" altLang="en-US"/>
              <a:pPr/>
              <a:t>4/4/2024</a:t>
            </a:fld>
            <a:endParaRPr lang="en-US" altLang="en-US"/>
          </a:p>
        </p:txBody>
      </p:sp>
      <p:sp>
        <p:nvSpPr>
          <p:cNvPr id="3" name="Footer Placeholder 4">
            <a:extLst>
              <a:ext uri="{FF2B5EF4-FFF2-40B4-BE49-F238E27FC236}">
                <a16:creationId xmlns:a16="http://schemas.microsoft.com/office/drawing/2014/main" id="{BF3C0C62-8099-EE36-BA94-B71FC86CEE2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189BAB0-9428-8F42-049F-59A93AB75617}"/>
              </a:ext>
            </a:extLst>
          </p:cNvPr>
          <p:cNvSpPr>
            <a:spLocks noGrp="1"/>
          </p:cNvSpPr>
          <p:nvPr>
            <p:ph type="sldNum" sz="quarter" idx="12"/>
          </p:nvPr>
        </p:nvSpPr>
        <p:spPr/>
        <p:txBody>
          <a:bodyPr/>
          <a:lstStyle>
            <a:lvl1pPr>
              <a:defRPr/>
            </a:lvl1pPr>
          </a:lstStyle>
          <a:p>
            <a:fld id="{18675FA5-0D16-44B3-83E8-1DF31B3BCD40}" type="slidenum">
              <a:rPr lang="en-US" altLang="en-US"/>
              <a:pPr/>
              <a:t>‹#›</a:t>
            </a:fld>
            <a:endParaRPr lang="en-US" altLang="en-US"/>
          </a:p>
        </p:txBody>
      </p:sp>
    </p:spTree>
    <p:extLst>
      <p:ext uri="{BB962C8B-B14F-4D97-AF65-F5344CB8AC3E}">
        <p14:creationId xmlns:p14="http://schemas.microsoft.com/office/powerpoint/2010/main" val="1146725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9843AEA-B2F7-20BD-7BE8-68D658B30B0E}"/>
              </a:ext>
            </a:extLst>
          </p:cNvPr>
          <p:cNvSpPr>
            <a:spLocks noGrp="1"/>
          </p:cNvSpPr>
          <p:nvPr>
            <p:ph type="dt" sz="half" idx="10"/>
          </p:nvPr>
        </p:nvSpPr>
        <p:spPr/>
        <p:txBody>
          <a:bodyPr/>
          <a:lstStyle>
            <a:lvl1pPr>
              <a:defRPr/>
            </a:lvl1pPr>
          </a:lstStyle>
          <a:p>
            <a:fld id="{F2F70470-6D3B-4ADE-9543-3A4E5B380234}" type="datetimeFigureOut">
              <a:rPr lang="en-US" altLang="en-US"/>
              <a:pPr/>
              <a:t>4/4/2024</a:t>
            </a:fld>
            <a:endParaRPr lang="en-US" altLang="en-US"/>
          </a:p>
        </p:txBody>
      </p:sp>
      <p:sp>
        <p:nvSpPr>
          <p:cNvPr id="6" name="Footer Placeholder 4">
            <a:extLst>
              <a:ext uri="{FF2B5EF4-FFF2-40B4-BE49-F238E27FC236}">
                <a16:creationId xmlns:a16="http://schemas.microsoft.com/office/drawing/2014/main" id="{6E711214-F080-E06C-2B3D-664CA9F7F5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26A8517-ADBA-90A5-FE2E-20B485DBD7B9}"/>
              </a:ext>
            </a:extLst>
          </p:cNvPr>
          <p:cNvSpPr>
            <a:spLocks noGrp="1"/>
          </p:cNvSpPr>
          <p:nvPr>
            <p:ph type="sldNum" sz="quarter" idx="12"/>
          </p:nvPr>
        </p:nvSpPr>
        <p:spPr/>
        <p:txBody>
          <a:bodyPr/>
          <a:lstStyle>
            <a:lvl1pPr>
              <a:defRPr/>
            </a:lvl1pPr>
          </a:lstStyle>
          <a:p>
            <a:fld id="{1FC8156A-CBCD-4AEE-94E2-77E949E5BF4A}" type="slidenum">
              <a:rPr lang="en-US" altLang="en-US"/>
              <a:pPr/>
              <a:t>‹#›</a:t>
            </a:fld>
            <a:endParaRPr lang="en-US" altLang="en-US"/>
          </a:p>
        </p:txBody>
      </p:sp>
    </p:spTree>
    <p:extLst>
      <p:ext uri="{BB962C8B-B14F-4D97-AF65-F5344CB8AC3E}">
        <p14:creationId xmlns:p14="http://schemas.microsoft.com/office/powerpoint/2010/main" val="2944556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919F59-1002-B412-C2E4-B4A091DFC0ED}"/>
              </a:ext>
            </a:extLst>
          </p:cNvPr>
          <p:cNvSpPr>
            <a:spLocks noGrp="1"/>
          </p:cNvSpPr>
          <p:nvPr>
            <p:ph type="dt" sz="half" idx="10"/>
          </p:nvPr>
        </p:nvSpPr>
        <p:spPr/>
        <p:txBody>
          <a:bodyPr/>
          <a:lstStyle>
            <a:lvl1pPr>
              <a:defRPr/>
            </a:lvl1pPr>
          </a:lstStyle>
          <a:p>
            <a:fld id="{4E88245F-3DAE-4DD8-94BF-0A1744843FA3}" type="datetimeFigureOut">
              <a:rPr lang="en-US" altLang="en-US"/>
              <a:pPr/>
              <a:t>4/4/2024</a:t>
            </a:fld>
            <a:endParaRPr lang="en-US" altLang="en-US"/>
          </a:p>
        </p:txBody>
      </p:sp>
      <p:sp>
        <p:nvSpPr>
          <p:cNvPr id="6" name="Footer Placeholder 4">
            <a:extLst>
              <a:ext uri="{FF2B5EF4-FFF2-40B4-BE49-F238E27FC236}">
                <a16:creationId xmlns:a16="http://schemas.microsoft.com/office/drawing/2014/main" id="{A278F78E-A6AD-B638-DF40-2C7E2F008AD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C536184-420D-02F1-6B39-69A3504782CB}"/>
              </a:ext>
            </a:extLst>
          </p:cNvPr>
          <p:cNvSpPr>
            <a:spLocks noGrp="1"/>
          </p:cNvSpPr>
          <p:nvPr>
            <p:ph type="sldNum" sz="quarter" idx="12"/>
          </p:nvPr>
        </p:nvSpPr>
        <p:spPr/>
        <p:txBody>
          <a:bodyPr/>
          <a:lstStyle>
            <a:lvl1pPr>
              <a:defRPr/>
            </a:lvl1pPr>
          </a:lstStyle>
          <a:p>
            <a:fld id="{64C173DE-342B-40CB-ACBE-FE6837F7689E}" type="slidenum">
              <a:rPr lang="en-US" altLang="en-US"/>
              <a:pPr/>
              <a:t>‹#›</a:t>
            </a:fld>
            <a:endParaRPr lang="en-US" altLang="en-US"/>
          </a:p>
        </p:txBody>
      </p:sp>
    </p:spTree>
    <p:extLst>
      <p:ext uri="{BB962C8B-B14F-4D97-AF65-F5344CB8AC3E}">
        <p14:creationId xmlns:p14="http://schemas.microsoft.com/office/powerpoint/2010/main" val="3874805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ED"/>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4E5FD21-7DD4-668C-78D1-9B4339455AC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EB1FD10-1951-A76C-F111-D03AF68201F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ECA9D16-973B-486F-04B5-BB78E6D74FE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0B362C36-FCEC-45BE-9CC4-C82E5E7492FC}" type="datetimeFigureOut">
              <a:rPr lang="en-US" altLang="en-US"/>
              <a:pPr/>
              <a:t>4/4/2024</a:t>
            </a:fld>
            <a:endParaRPr lang="en-US" altLang="en-US"/>
          </a:p>
        </p:txBody>
      </p:sp>
      <p:sp>
        <p:nvSpPr>
          <p:cNvPr id="5" name="Footer Placeholder 4">
            <a:extLst>
              <a:ext uri="{FF2B5EF4-FFF2-40B4-BE49-F238E27FC236}">
                <a16:creationId xmlns:a16="http://schemas.microsoft.com/office/drawing/2014/main" id="{2F249B68-64D4-2F34-4CFE-92DB59756CC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5FC549C-5560-C808-183A-758AC3596D8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1DDA3ECC-9073-479A-B65E-36642D492FA0}"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 id="2147484335"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17">
            <a:extLst>
              <a:ext uri="{FF2B5EF4-FFF2-40B4-BE49-F238E27FC236}">
                <a16:creationId xmlns:a16="http://schemas.microsoft.com/office/drawing/2014/main" id="{C4BAA7E2-304E-4B77-B111-772D77AC1963}"/>
              </a:ext>
            </a:extLst>
          </p:cNvPr>
          <p:cNvGrpSpPr>
            <a:grpSpLocks/>
          </p:cNvGrpSpPr>
          <p:nvPr/>
        </p:nvGrpSpPr>
        <p:grpSpPr bwMode="auto">
          <a:xfrm>
            <a:off x="282575" y="2282825"/>
            <a:ext cx="3440113" cy="4452938"/>
            <a:chOff x="4891975" y="1158876"/>
            <a:chExt cx="3439226" cy="3340101"/>
          </a:xfrm>
        </p:grpSpPr>
        <p:sp>
          <p:nvSpPr>
            <p:cNvPr id="19" name="AutoShape 2">
              <a:extLst>
                <a:ext uri="{FF2B5EF4-FFF2-40B4-BE49-F238E27FC236}">
                  <a16:creationId xmlns:a16="http://schemas.microsoft.com/office/drawing/2014/main" id="{3224280D-C1CF-0A22-E77E-05FBD503B881}"/>
                </a:ext>
              </a:extLst>
            </p:cNvPr>
            <p:cNvSpPr>
              <a:spLocks noChangeArrowheads="1"/>
            </p:cNvSpPr>
            <p:nvPr/>
          </p:nvSpPr>
          <p:spPr bwMode="auto">
            <a:xfrm>
              <a:off x="4891975" y="1495863"/>
              <a:ext cx="3439226" cy="3003114"/>
            </a:xfrm>
            <a:prstGeom prst="cube">
              <a:avLst>
                <a:gd name="adj" fmla="val 6802"/>
              </a:avLst>
            </a:prstGeom>
            <a:gradFill flip="none" rotWithShape="1">
              <a:gsLst>
                <a:gs pos="5000">
                  <a:schemeClr val="bg1">
                    <a:lumMod val="85000"/>
                    <a:lumOff val="15000"/>
                  </a:schemeClr>
                </a:gs>
                <a:gs pos="96000">
                  <a:srgbClr val="FFFFFF"/>
                </a:gs>
                <a:gs pos="17000">
                  <a:schemeClr val="bg1">
                    <a:lumMod val="85000"/>
                    <a:lumOff val="15000"/>
                  </a:schemeClr>
                </a:gs>
              </a:gsLst>
              <a:lin ang="4860000" scaled="0"/>
              <a:tileRect/>
            </a:gradFill>
            <a:ln w="9525">
              <a:solidFill>
                <a:schemeClr val="tx1"/>
              </a:solid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27656" name="Rectangle 5">
              <a:extLst>
                <a:ext uri="{FF2B5EF4-FFF2-40B4-BE49-F238E27FC236}">
                  <a16:creationId xmlns:a16="http://schemas.microsoft.com/office/drawing/2014/main" id="{870D6D01-49F4-7B1C-7199-32C823423292}"/>
                </a:ext>
              </a:extLst>
            </p:cNvPr>
            <p:cNvSpPr>
              <a:spLocks noChangeArrowheads="1"/>
            </p:cNvSpPr>
            <p:nvPr/>
          </p:nvSpPr>
          <p:spPr bwMode="auto">
            <a:xfrm>
              <a:off x="50292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27657" name="Rectangle 6">
              <a:extLst>
                <a:ext uri="{FF2B5EF4-FFF2-40B4-BE49-F238E27FC236}">
                  <a16:creationId xmlns:a16="http://schemas.microsoft.com/office/drawing/2014/main" id="{80AF1FB7-1754-C801-A82D-7927C5960E82}"/>
                </a:ext>
              </a:extLst>
            </p:cNvPr>
            <p:cNvSpPr>
              <a:spLocks noChangeArrowheads="1"/>
            </p:cNvSpPr>
            <p:nvPr/>
          </p:nvSpPr>
          <p:spPr bwMode="auto">
            <a:xfrm>
              <a:off x="54864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27658" name="Rectangle 7">
              <a:extLst>
                <a:ext uri="{FF2B5EF4-FFF2-40B4-BE49-F238E27FC236}">
                  <a16:creationId xmlns:a16="http://schemas.microsoft.com/office/drawing/2014/main" id="{1737ACB6-67B8-D774-7171-5330FDB4328F}"/>
                </a:ext>
              </a:extLst>
            </p:cNvPr>
            <p:cNvSpPr>
              <a:spLocks noChangeArrowheads="1"/>
            </p:cNvSpPr>
            <p:nvPr/>
          </p:nvSpPr>
          <p:spPr bwMode="auto">
            <a:xfrm>
              <a:off x="59436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27659" name="Rectangle 8">
              <a:extLst>
                <a:ext uri="{FF2B5EF4-FFF2-40B4-BE49-F238E27FC236}">
                  <a16:creationId xmlns:a16="http://schemas.microsoft.com/office/drawing/2014/main" id="{6AF1A03E-66B7-CAC1-F85B-1EBB5E0996A6}"/>
                </a:ext>
              </a:extLst>
            </p:cNvPr>
            <p:cNvSpPr>
              <a:spLocks noChangeArrowheads="1"/>
            </p:cNvSpPr>
            <p:nvPr/>
          </p:nvSpPr>
          <p:spPr bwMode="auto">
            <a:xfrm>
              <a:off x="64008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27660" name="Rectangle 9">
              <a:extLst>
                <a:ext uri="{FF2B5EF4-FFF2-40B4-BE49-F238E27FC236}">
                  <a16:creationId xmlns:a16="http://schemas.microsoft.com/office/drawing/2014/main" id="{8C4D3E01-6C9C-69E8-C020-33ECC09AEC69}"/>
                </a:ext>
              </a:extLst>
            </p:cNvPr>
            <p:cNvSpPr>
              <a:spLocks noChangeArrowheads="1"/>
            </p:cNvSpPr>
            <p:nvPr/>
          </p:nvSpPr>
          <p:spPr bwMode="auto">
            <a:xfrm>
              <a:off x="68580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27661" name="Rectangle 10">
              <a:extLst>
                <a:ext uri="{FF2B5EF4-FFF2-40B4-BE49-F238E27FC236}">
                  <a16:creationId xmlns:a16="http://schemas.microsoft.com/office/drawing/2014/main" id="{3415D2FA-EDAF-65FA-3784-69F69D3BD4FA}"/>
                </a:ext>
              </a:extLst>
            </p:cNvPr>
            <p:cNvSpPr>
              <a:spLocks noChangeArrowheads="1"/>
            </p:cNvSpPr>
            <p:nvPr/>
          </p:nvSpPr>
          <p:spPr bwMode="auto">
            <a:xfrm>
              <a:off x="73152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27662" name="Line 14">
              <a:extLst>
                <a:ext uri="{FF2B5EF4-FFF2-40B4-BE49-F238E27FC236}">
                  <a16:creationId xmlns:a16="http://schemas.microsoft.com/office/drawing/2014/main" id="{75CCEACA-D937-4345-B52A-20824114907E}"/>
                </a:ext>
              </a:extLst>
            </p:cNvPr>
            <p:cNvSpPr>
              <a:spLocks noChangeShapeType="1"/>
            </p:cNvSpPr>
            <p:nvPr/>
          </p:nvSpPr>
          <p:spPr bwMode="auto">
            <a:xfrm>
              <a:off x="5537200" y="2457450"/>
              <a:ext cx="304800" cy="0"/>
            </a:xfrm>
            <a:prstGeom prst="line">
              <a:avLst/>
            </a:prstGeom>
            <a:noFill/>
            <a:ln w="50800">
              <a:solidFill>
                <a:srgbClr val="A633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3" name="Line 15">
              <a:extLst>
                <a:ext uri="{FF2B5EF4-FFF2-40B4-BE49-F238E27FC236}">
                  <a16:creationId xmlns:a16="http://schemas.microsoft.com/office/drawing/2014/main" id="{036E4C45-3661-6193-EA3C-B677B74CFA39}"/>
                </a:ext>
              </a:extLst>
            </p:cNvPr>
            <p:cNvSpPr>
              <a:spLocks noChangeShapeType="1"/>
            </p:cNvSpPr>
            <p:nvPr/>
          </p:nvSpPr>
          <p:spPr bwMode="auto">
            <a:xfrm>
              <a:off x="5537200" y="2600325"/>
              <a:ext cx="304800" cy="0"/>
            </a:xfrm>
            <a:prstGeom prst="line">
              <a:avLst/>
            </a:prstGeom>
            <a:noFill/>
            <a:ln w="50800">
              <a:solidFill>
                <a:srgbClr val="A633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4" name="Line 16">
              <a:extLst>
                <a:ext uri="{FF2B5EF4-FFF2-40B4-BE49-F238E27FC236}">
                  <a16:creationId xmlns:a16="http://schemas.microsoft.com/office/drawing/2014/main" id="{3FE5954B-29E9-18ED-6FAA-D4EDDF6C42B4}"/>
                </a:ext>
              </a:extLst>
            </p:cNvPr>
            <p:cNvSpPr>
              <a:spLocks noChangeShapeType="1"/>
            </p:cNvSpPr>
            <p:nvPr/>
          </p:nvSpPr>
          <p:spPr bwMode="auto">
            <a:xfrm>
              <a:off x="5562600" y="3486150"/>
              <a:ext cx="304800" cy="0"/>
            </a:xfrm>
            <a:prstGeom prst="line">
              <a:avLst/>
            </a:prstGeom>
            <a:noFill/>
            <a:ln w="50800">
              <a:solidFill>
                <a:srgbClr val="A633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5" name="Line 18">
              <a:extLst>
                <a:ext uri="{FF2B5EF4-FFF2-40B4-BE49-F238E27FC236}">
                  <a16:creationId xmlns:a16="http://schemas.microsoft.com/office/drawing/2014/main" id="{8AF4BFF3-FD09-52BC-1000-078FFF6A904A}"/>
                </a:ext>
              </a:extLst>
            </p:cNvPr>
            <p:cNvSpPr>
              <a:spLocks noChangeShapeType="1"/>
            </p:cNvSpPr>
            <p:nvPr/>
          </p:nvSpPr>
          <p:spPr bwMode="auto">
            <a:xfrm>
              <a:off x="6934200" y="24574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6" name="Line 19">
              <a:extLst>
                <a:ext uri="{FF2B5EF4-FFF2-40B4-BE49-F238E27FC236}">
                  <a16:creationId xmlns:a16="http://schemas.microsoft.com/office/drawing/2014/main" id="{03593385-0677-1B4E-2640-51E4C0A32CD6}"/>
                </a:ext>
              </a:extLst>
            </p:cNvPr>
            <p:cNvSpPr>
              <a:spLocks noChangeShapeType="1"/>
            </p:cNvSpPr>
            <p:nvPr/>
          </p:nvSpPr>
          <p:spPr bwMode="auto">
            <a:xfrm>
              <a:off x="6934200" y="2600325"/>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7" name="Line 20">
              <a:extLst>
                <a:ext uri="{FF2B5EF4-FFF2-40B4-BE49-F238E27FC236}">
                  <a16:creationId xmlns:a16="http://schemas.microsoft.com/office/drawing/2014/main" id="{1F5E8DDF-4588-7AD9-4140-957EF0946887}"/>
                </a:ext>
              </a:extLst>
            </p:cNvPr>
            <p:cNvSpPr>
              <a:spLocks noChangeShapeType="1"/>
            </p:cNvSpPr>
            <p:nvPr/>
          </p:nvSpPr>
          <p:spPr bwMode="auto">
            <a:xfrm>
              <a:off x="6934200" y="34861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8" name="Line 21">
              <a:extLst>
                <a:ext uri="{FF2B5EF4-FFF2-40B4-BE49-F238E27FC236}">
                  <a16:creationId xmlns:a16="http://schemas.microsoft.com/office/drawing/2014/main" id="{D40EF963-383D-3729-AB3E-0F57B5EC6614}"/>
                </a:ext>
              </a:extLst>
            </p:cNvPr>
            <p:cNvSpPr>
              <a:spLocks noChangeShapeType="1"/>
            </p:cNvSpPr>
            <p:nvPr/>
          </p:nvSpPr>
          <p:spPr bwMode="auto">
            <a:xfrm>
              <a:off x="6019800" y="22860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9" name="Line 23">
              <a:extLst>
                <a:ext uri="{FF2B5EF4-FFF2-40B4-BE49-F238E27FC236}">
                  <a16:creationId xmlns:a16="http://schemas.microsoft.com/office/drawing/2014/main" id="{F894EA16-F2F2-7418-D5E4-1F3E50E2F22A}"/>
                </a:ext>
              </a:extLst>
            </p:cNvPr>
            <p:cNvSpPr>
              <a:spLocks noChangeShapeType="1"/>
            </p:cNvSpPr>
            <p:nvPr/>
          </p:nvSpPr>
          <p:spPr bwMode="auto">
            <a:xfrm>
              <a:off x="6019800" y="31432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0" name="Line 25">
              <a:extLst>
                <a:ext uri="{FF2B5EF4-FFF2-40B4-BE49-F238E27FC236}">
                  <a16:creationId xmlns:a16="http://schemas.microsoft.com/office/drawing/2014/main" id="{D1744F64-193F-3ED5-FFC5-2096AF3D2424}"/>
                </a:ext>
              </a:extLst>
            </p:cNvPr>
            <p:cNvSpPr>
              <a:spLocks noChangeShapeType="1"/>
            </p:cNvSpPr>
            <p:nvPr/>
          </p:nvSpPr>
          <p:spPr bwMode="auto">
            <a:xfrm>
              <a:off x="6464300" y="22288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1" name="Line 26">
              <a:extLst>
                <a:ext uri="{FF2B5EF4-FFF2-40B4-BE49-F238E27FC236}">
                  <a16:creationId xmlns:a16="http://schemas.microsoft.com/office/drawing/2014/main" id="{5287F664-F89E-B523-E273-5F0000FFD4FD}"/>
                </a:ext>
              </a:extLst>
            </p:cNvPr>
            <p:cNvSpPr>
              <a:spLocks noChangeShapeType="1"/>
            </p:cNvSpPr>
            <p:nvPr/>
          </p:nvSpPr>
          <p:spPr bwMode="auto">
            <a:xfrm>
              <a:off x="6477000" y="28003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2" name="Line 29">
              <a:extLst>
                <a:ext uri="{FF2B5EF4-FFF2-40B4-BE49-F238E27FC236}">
                  <a16:creationId xmlns:a16="http://schemas.microsoft.com/office/drawing/2014/main" id="{6A3A62C1-C626-DDC3-C818-EFBA97DE6F51}"/>
                </a:ext>
              </a:extLst>
            </p:cNvPr>
            <p:cNvSpPr>
              <a:spLocks noChangeShapeType="1"/>
            </p:cNvSpPr>
            <p:nvPr/>
          </p:nvSpPr>
          <p:spPr bwMode="auto">
            <a:xfrm>
              <a:off x="7378700" y="29718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3" name="Line 32">
              <a:extLst>
                <a:ext uri="{FF2B5EF4-FFF2-40B4-BE49-F238E27FC236}">
                  <a16:creationId xmlns:a16="http://schemas.microsoft.com/office/drawing/2014/main" id="{BC8CACB0-2EF6-E86F-8522-F67EC48ADEAD}"/>
                </a:ext>
              </a:extLst>
            </p:cNvPr>
            <p:cNvSpPr>
              <a:spLocks noChangeShapeType="1"/>
            </p:cNvSpPr>
            <p:nvPr/>
          </p:nvSpPr>
          <p:spPr bwMode="auto">
            <a:xfrm>
              <a:off x="7391400" y="37147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Text Box 39">
              <a:extLst>
                <a:ext uri="{FF2B5EF4-FFF2-40B4-BE49-F238E27FC236}">
                  <a16:creationId xmlns:a16="http://schemas.microsoft.com/office/drawing/2014/main" id="{BB43E827-DF6D-D08A-941B-421A14CCBC16}"/>
                </a:ext>
              </a:extLst>
            </p:cNvPr>
            <p:cNvSpPr txBox="1">
              <a:spLocks noChangeArrowheads="1"/>
            </p:cNvSpPr>
            <p:nvPr/>
          </p:nvSpPr>
          <p:spPr bwMode="auto">
            <a:xfrm>
              <a:off x="6401299" y="1158876"/>
              <a:ext cx="368205" cy="300073"/>
            </a:xfrm>
            <a:prstGeom prst="rect">
              <a:avLst/>
            </a:prstGeom>
            <a:noFill/>
            <a:ln w="9525">
              <a:noFill/>
              <a:miter lim="800000"/>
              <a:headEnd/>
              <a:tailEnd/>
            </a:ln>
          </p:spPr>
          <p:txBody>
            <a:bodyPr>
              <a:spAutoFit/>
            </a:bodyPr>
            <a:lstStyle/>
            <a:p>
              <a:pPr fontAlgn="auto">
                <a:spcBef>
                  <a:spcPct val="50000"/>
                </a:spcBef>
                <a:spcAft>
                  <a:spcPts val="0"/>
                </a:spcAft>
                <a:defRPr/>
              </a:pPr>
              <a:r>
                <a:rPr lang="en-US" sz="2000" b="1">
                  <a:solidFill>
                    <a:srgbClr val="000000"/>
                  </a:solidFill>
                  <a:latin typeface="+mj-lt"/>
                  <a:ea typeface="+mn-ea"/>
                </a:rPr>
                <a:t>2</a:t>
              </a:r>
            </a:p>
          </p:txBody>
        </p:sp>
        <p:sp>
          <p:nvSpPr>
            <p:cNvPr id="41" name="Text Box 40">
              <a:extLst>
                <a:ext uri="{FF2B5EF4-FFF2-40B4-BE49-F238E27FC236}">
                  <a16:creationId xmlns:a16="http://schemas.microsoft.com/office/drawing/2014/main" id="{964E93FA-2A27-775C-1522-8E1EBD8A6020}"/>
                </a:ext>
              </a:extLst>
            </p:cNvPr>
            <p:cNvSpPr txBox="1">
              <a:spLocks noChangeArrowheads="1"/>
            </p:cNvSpPr>
            <p:nvPr/>
          </p:nvSpPr>
          <p:spPr bwMode="auto">
            <a:xfrm>
              <a:off x="6934561" y="1158876"/>
              <a:ext cx="533262" cy="300073"/>
            </a:xfrm>
            <a:prstGeom prst="rect">
              <a:avLst/>
            </a:prstGeom>
            <a:noFill/>
            <a:ln w="9525">
              <a:noFill/>
              <a:miter lim="800000"/>
              <a:headEnd/>
              <a:tailEnd/>
            </a:ln>
          </p:spPr>
          <p:txBody>
            <a:bodyPr>
              <a:spAutoFit/>
            </a:bodyPr>
            <a:lstStyle/>
            <a:p>
              <a:pPr fontAlgn="auto">
                <a:spcBef>
                  <a:spcPct val="50000"/>
                </a:spcBef>
                <a:spcAft>
                  <a:spcPts val="0"/>
                </a:spcAft>
                <a:defRPr/>
              </a:pPr>
              <a:r>
                <a:rPr lang="en-US" sz="2000" b="1">
                  <a:solidFill>
                    <a:srgbClr val="000000"/>
                  </a:solidFill>
                  <a:latin typeface="+mj-lt"/>
                  <a:ea typeface="+mn-ea"/>
                </a:rPr>
                <a:t>3</a:t>
              </a:r>
            </a:p>
          </p:txBody>
        </p:sp>
        <p:sp>
          <p:nvSpPr>
            <p:cNvPr id="42" name="Text Box 41">
              <a:extLst>
                <a:ext uri="{FF2B5EF4-FFF2-40B4-BE49-F238E27FC236}">
                  <a16:creationId xmlns:a16="http://schemas.microsoft.com/office/drawing/2014/main" id="{1F1B8BEA-F87C-A0C0-8537-2AFBAF51F6E7}"/>
                </a:ext>
              </a:extLst>
            </p:cNvPr>
            <p:cNvSpPr txBox="1">
              <a:spLocks noChangeArrowheads="1"/>
            </p:cNvSpPr>
            <p:nvPr/>
          </p:nvSpPr>
          <p:spPr bwMode="auto">
            <a:xfrm>
              <a:off x="7391643" y="1168402"/>
              <a:ext cx="609443" cy="300073"/>
            </a:xfrm>
            <a:prstGeom prst="rect">
              <a:avLst/>
            </a:prstGeom>
            <a:noFill/>
            <a:ln w="9525">
              <a:noFill/>
              <a:miter lim="800000"/>
              <a:headEnd/>
              <a:tailEnd/>
            </a:ln>
          </p:spPr>
          <p:txBody>
            <a:bodyPr>
              <a:spAutoFit/>
            </a:bodyPr>
            <a:lstStyle/>
            <a:p>
              <a:pPr fontAlgn="auto">
                <a:spcBef>
                  <a:spcPct val="50000"/>
                </a:spcBef>
                <a:spcAft>
                  <a:spcPts val="0"/>
                </a:spcAft>
                <a:defRPr/>
              </a:pPr>
              <a:r>
                <a:rPr lang="en-US" sz="2000" b="1">
                  <a:solidFill>
                    <a:srgbClr val="000000"/>
                  </a:solidFill>
                  <a:latin typeface="+mj-lt"/>
                  <a:ea typeface="+mn-ea"/>
                </a:rPr>
                <a:t>4</a:t>
              </a:r>
            </a:p>
          </p:txBody>
        </p:sp>
        <p:sp>
          <p:nvSpPr>
            <p:cNvPr id="27677" name="Rectangle 60">
              <a:extLst>
                <a:ext uri="{FF2B5EF4-FFF2-40B4-BE49-F238E27FC236}">
                  <a16:creationId xmlns:a16="http://schemas.microsoft.com/office/drawing/2014/main" id="{EE3D81C8-0B8B-83E6-24BC-7153E6424789}"/>
                </a:ext>
              </a:extLst>
            </p:cNvPr>
            <p:cNvSpPr>
              <a:spLocks noChangeArrowheads="1"/>
            </p:cNvSpPr>
            <p:nvPr/>
          </p:nvSpPr>
          <p:spPr bwMode="auto">
            <a:xfrm>
              <a:off x="5029200" y="1885950"/>
              <a:ext cx="3810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27678" name="Line 61">
              <a:extLst>
                <a:ext uri="{FF2B5EF4-FFF2-40B4-BE49-F238E27FC236}">
                  <a16:creationId xmlns:a16="http://schemas.microsoft.com/office/drawing/2014/main" id="{63FE55F1-56B5-2F5E-B375-FDFF73657317}"/>
                </a:ext>
              </a:extLst>
            </p:cNvPr>
            <p:cNvSpPr>
              <a:spLocks noChangeShapeType="1"/>
            </p:cNvSpPr>
            <p:nvPr/>
          </p:nvSpPr>
          <p:spPr bwMode="auto">
            <a:xfrm>
              <a:off x="5054600" y="21717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9" name="Line 62">
              <a:extLst>
                <a:ext uri="{FF2B5EF4-FFF2-40B4-BE49-F238E27FC236}">
                  <a16:creationId xmlns:a16="http://schemas.microsoft.com/office/drawing/2014/main" id="{DF840101-738B-DD06-E266-EB1E00090598}"/>
                </a:ext>
              </a:extLst>
            </p:cNvPr>
            <p:cNvSpPr>
              <a:spLocks noChangeShapeType="1"/>
            </p:cNvSpPr>
            <p:nvPr/>
          </p:nvSpPr>
          <p:spPr bwMode="auto">
            <a:xfrm>
              <a:off x="5067300" y="23431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80" name="Line 63">
              <a:extLst>
                <a:ext uri="{FF2B5EF4-FFF2-40B4-BE49-F238E27FC236}">
                  <a16:creationId xmlns:a16="http://schemas.microsoft.com/office/drawing/2014/main" id="{D8C22C14-18F2-E32E-C0D6-7F9B1289431C}"/>
                </a:ext>
              </a:extLst>
            </p:cNvPr>
            <p:cNvSpPr>
              <a:spLocks noChangeShapeType="1"/>
            </p:cNvSpPr>
            <p:nvPr/>
          </p:nvSpPr>
          <p:spPr bwMode="auto">
            <a:xfrm>
              <a:off x="5080000" y="25146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81" name="Line 64">
              <a:extLst>
                <a:ext uri="{FF2B5EF4-FFF2-40B4-BE49-F238E27FC236}">
                  <a16:creationId xmlns:a16="http://schemas.microsoft.com/office/drawing/2014/main" id="{454FF908-C62F-942D-5E2D-13607ED893B8}"/>
                </a:ext>
              </a:extLst>
            </p:cNvPr>
            <p:cNvSpPr>
              <a:spLocks noChangeShapeType="1"/>
            </p:cNvSpPr>
            <p:nvPr/>
          </p:nvSpPr>
          <p:spPr bwMode="auto">
            <a:xfrm>
              <a:off x="5067300" y="32004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82" name="Line 65">
              <a:extLst>
                <a:ext uri="{FF2B5EF4-FFF2-40B4-BE49-F238E27FC236}">
                  <a16:creationId xmlns:a16="http://schemas.microsoft.com/office/drawing/2014/main" id="{FDBF2552-25AB-05F3-79D6-B9A98543CE43}"/>
                </a:ext>
              </a:extLst>
            </p:cNvPr>
            <p:cNvSpPr>
              <a:spLocks noChangeShapeType="1"/>
            </p:cNvSpPr>
            <p:nvPr/>
          </p:nvSpPr>
          <p:spPr bwMode="auto">
            <a:xfrm>
              <a:off x="5067300" y="29146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83" name="Line 66">
              <a:extLst>
                <a:ext uri="{FF2B5EF4-FFF2-40B4-BE49-F238E27FC236}">
                  <a16:creationId xmlns:a16="http://schemas.microsoft.com/office/drawing/2014/main" id="{2E31A192-CBF2-FF2A-25A1-6FFC004679F1}"/>
                </a:ext>
              </a:extLst>
            </p:cNvPr>
            <p:cNvSpPr>
              <a:spLocks noChangeShapeType="1"/>
            </p:cNvSpPr>
            <p:nvPr/>
          </p:nvSpPr>
          <p:spPr bwMode="auto">
            <a:xfrm>
              <a:off x="5080000" y="34290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84" name="Line 67">
              <a:extLst>
                <a:ext uri="{FF2B5EF4-FFF2-40B4-BE49-F238E27FC236}">
                  <a16:creationId xmlns:a16="http://schemas.microsoft.com/office/drawing/2014/main" id="{E7253B4E-F5C9-B468-850D-E2492D987B89}"/>
                </a:ext>
              </a:extLst>
            </p:cNvPr>
            <p:cNvSpPr>
              <a:spLocks noChangeShapeType="1"/>
            </p:cNvSpPr>
            <p:nvPr/>
          </p:nvSpPr>
          <p:spPr bwMode="auto">
            <a:xfrm>
              <a:off x="5067300" y="38290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1" name="Group 10">
            <a:extLst>
              <a:ext uri="{FF2B5EF4-FFF2-40B4-BE49-F238E27FC236}">
                <a16:creationId xmlns:a16="http://schemas.microsoft.com/office/drawing/2014/main" id="{4AF7324E-9A7D-6C37-EA67-415F1B198811}"/>
              </a:ext>
            </a:extLst>
          </p:cNvPr>
          <p:cNvGrpSpPr/>
          <p:nvPr/>
        </p:nvGrpSpPr>
        <p:grpSpPr>
          <a:xfrm rot="20698365">
            <a:off x="-702429" y="329849"/>
            <a:ext cx="4685898" cy="872904"/>
            <a:chOff x="2234636" y="2330278"/>
            <a:chExt cx="4685898" cy="654678"/>
          </a:xfrm>
          <a:effectLst>
            <a:outerShdw blurRad="50800" dist="38100" dir="2700000" algn="tl" rotWithShape="0">
              <a:srgbClr val="000000">
                <a:alpha val="43000"/>
              </a:srgbClr>
            </a:outerShdw>
          </a:effectLst>
        </p:grpSpPr>
        <p:grpSp>
          <p:nvGrpSpPr>
            <p:cNvPr id="12" name="Group 19">
              <a:extLst>
                <a:ext uri="{FF2B5EF4-FFF2-40B4-BE49-F238E27FC236}">
                  <a16:creationId xmlns:a16="http://schemas.microsoft.com/office/drawing/2014/main" id="{19FEC273-5E22-BCAA-1086-3DC3B36FC724}"/>
                </a:ext>
              </a:extLst>
            </p:cNvPr>
            <p:cNvGrpSpPr/>
            <p:nvPr/>
          </p:nvGrpSpPr>
          <p:grpSpPr>
            <a:xfrm>
              <a:off x="2234636" y="2330278"/>
              <a:ext cx="4685898" cy="323046"/>
              <a:chOff x="2234636" y="1377778"/>
              <a:chExt cx="4685898" cy="323046"/>
            </a:xfrm>
          </p:grpSpPr>
          <p:sp>
            <p:nvSpPr>
              <p:cNvPr id="16" name="Line 4">
                <a:extLst>
                  <a:ext uri="{FF2B5EF4-FFF2-40B4-BE49-F238E27FC236}">
                    <a16:creationId xmlns:a16="http://schemas.microsoft.com/office/drawing/2014/main" id="{02CA8B02-E156-6018-ABA5-34C9C7BAC457}"/>
                  </a:ext>
                </a:extLst>
              </p:cNvPr>
              <p:cNvSpPr>
                <a:spLocks noChangeShapeType="1"/>
              </p:cNvSpPr>
              <p:nvPr/>
            </p:nvSpPr>
            <p:spPr bwMode="auto">
              <a:xfrm>
                <a:off x="2326510" y="1377778"/>
                <a:ext cx="4493133" cy="0"/>
              </a:xfrm>
              <a:prstGeom prst="line">
                <a:avLst/>
              </a:prstGeom>
              <a:noFill/>
              <a:ln w="76200">
                <a:solidFill>
                  <a:schemeClr val="bg1"/>
                </a:solidFill>
                <a:round/>
                <a:headEnd/>
                <a:tailEnd/>
              </a:ln>
            </p:spPr>
            <p:txBody>
              <a:bodyPr wrap="none" anchor="ctr"/>
              <a:lstStyle/>
              <a:p>
                <a:pPr fontAlgn="auto">
                  <a:spcBef>
                    <a:spcPts val="0"/>
                  </a:spcBef>
                  <a:spcAft>
                    <a:spcPts val="0"/>
                  </a:spcAft>
                  <a:defRPr/>
                </a:pPr>
                <a:endParaRPr lang="en-US">
                  <a:latin typeface="+mn-lt"/>
                  <a:ea typeface="+mn-ea"/>
                </a:endParaRPr>
              </a:p>
            </p:txBody>
          </p:sp>
          <p:sp>
            <p:nvSpPr>
              <p:cNvPr id="17" name="Text Box 6">
                <a:extLst>
                  <a:ext uri="{FF2B5EF4-FFF2-40B4-BE49-F238E27FC236}">
                    <a16:creationId xmlns:a16="http://schemas.microsoft.com/office/drawing/2014/main" id="{DF837F58-A7C0-D1E4-EC01-B9FA223AEEAA}"/>
                  </a:ext>
                </a:extLst>
              </p:cNvPr>
              <p:cNvSpPr txBox="1">
                <a:spLocks noChangeArrowheads="1"/>
              </p:cNvSpPr>
              <p:nvPr/>
            </p:nvSpPr>
            <p:spPr bwMode="auto">
              <a:xfrm>
                <a:off x="2234636" y="1423825"/>
                <a:ext cx="4685898" cy="276999"/>
              </a:xfrm>
              <a:prstGeom prst="rect">
                <a:avLst/>
              </a:prstGeom>
              <a:noFill/>
              <a:ln w="9525">
                <a:noFill/>
                <a:miter lim="800000"/>
                <a:headEnd/>
                <a:tailEnd/>
              </a:ln>
            </p:spPr>
            <p:txBody>
              <a:bodyPr wrap="none">
                <a:spAutoFit/>
              </a:bodyPr>
              <a:lstStyle/>
              <a:p>
                <a:pPr fontAlgn="auto">
                  <a:spcBef>
                    <a:spcPts val="0"/>
                  </a:spcBef>
                  <a:spcAft>
                    <a:spcPts val="0"/>
                  </a:spcAft>
                  <a:defRPr/>
                </a:pPr>
                <a:r>
                  <a:rPr lang="en-US">
                    <a:solidFill>
                      <a:srgbClr val="FF0000"/>
                    </a:solidFill>
                    <a:latin typeface="Arial" charset="0"/>
                    <a:ea typeface="+mn-ea"/>
                  </a:rPr>
                  <a:t>A</a:t>
                </a:r>
                <a:r>
                  <a:rPr lang="en-US">
                    <a:solidFill>
                      <a:srgbClr val="6C3FDD"/>
                    </a:solidFill>
                    <a:latin typeface="Arial" charset="0"/>
                    <a:ea typeface="+mn-ea"/>
                  </a:rPr>
                  <a:t>C</a:t>
                </a:r>
                <a:r>
                  <a:rPr lang="en-US">
                    <a:solidFill>
                      <a:srgbClr val="DF7E08"/>
                    </a:solidFill>
                    <a:latin typeface="Arial" charset="0"/>
                    <a:ea typeface="+mn-ea"/>
                  </a:rPr>
                  <a:t>G</a:t>
                </a:r>
                <a:r>
                  <a:rPr lang="en-US">
                    <a:solidFill>
                      <a:srgbClr val="6C3FDD"/>
                    </a:solidFill>
                    <a:latin typeface="Arial" charset="0"/>
                    <a:ea typeface="+mn-ea"/>
                  </a:rPr>
                  <a:t>C</a:t>
                </a:r>
                <a:r>
                  <a:rPr lang="en-US">
                    <a:solidFill>
                      <a:srgbClr val="FF0000"/>
                    </a:solidFill>
                    <a:latin typeface="Arial" charset="0"/>
                    <a:ea typeface="+mn-ea"/>
                  </a:rPr>
                  <a:t>A</a:t>
                </a:r>
                <a:r>
                  <a:rPr lang="en-US">
                    <a:solidFill>
                      <a:srgbClr val="6C3FDD"/>
                    </a:solidFill>
                    <a:latin typeface="Arial" charset="0"/>
                    <a:ea typeface="+mn-ea"/>
                  </a:rPr>
                  <a:t>C</a:t>
                </a:r>
                <a:r>
                  <a:rPr lang="en-US">
                    <a:solidFill>
                      <a:srgbClr val="21A162"/>
                    </a:solidFill>
                    <a:latin typeface="Arial" charset="0"/>
                    <a:ea typeface="+mn-ea"/>
                  </a:rPr>
                  <a:t>TT</a:t>
                </a:r>
                <a:r>
                  <a:rPr lang="en-US">
                    <a:solidFill>
                      <a:srgbClr val="6C3FDD"/>
                    </a:solidFill>
                    <a:latin typeface="Arial" charset="0"/>
                    <a:ea typeface="+mn-ea"/>
                  </a:rPr>
                  <a:t>C</a:t>
                </a:r>
                <a:r>
                  <a:rPr lang="en-US">
                    <a:solidFill>
                      <a:srgbClr val="FF0000"/>
                    </a:solidFill>
                    <a:latin typeface="Arial" charset="0"/>
                    <a:ea typeface="+mn-ea"/>
                  </a:rPr>
                  <a:t>A</a:t>
                </a:r>
                <a:r>
                  <a:rPr lang="en-US">
                    <a:solidFill>
                      <a:srgbClr val="DF7E08"/>
                    </a:solidFill>
                    <a:latin typeface="Arial" charset="0"/>
                    <a:ea typeface="+mn-ea"/>
                  </a:rPr>
                  <a:t>G</a:t>
                </a:r>
                <a:r>
                  <a:rPr lang="en-US">
                    <a:solidFill>
                      <a:srgbClr val="FF0000"/>
                    </a:solidFill>
                    <a:latin typeface="Arial" charset="0"/>
                    <a:ea typeface="+mn-ea"/>
                  </a:rPr>
                  <a:t>AA</a:t>
                </a:r>
                <a:r>
                  <a:rPr lang="en-US">
                    <a:solidFill>
                      <a:srgbClr val="6C3FDD"/>
                    </a:solidFill>
                    <a:latin typeface="Arial" charset="0"/>
                    <a:ea typeface="+mn-ea"/>
                  </a:rPr>
                  <a:t>C</a:t>
                </a:r>
                <a:r>
                  <a:rPr lang="en-US">
                    <a:solidFill>
                      <a:srgbClr val="DF7E08"/>
                    </a:solidFill>
                    <a:latin typeface="Arial" charset="0"/>
                    <a:ea typeface="+mn-ea"/>
                  </a:rPr>
                  <a:t>G</a:t>
                </a:r>
                <a:r>
                  <a:rPr lang="en-US">
                    <a:solidFill>
                      <a:srgbClr val="6C3FDD"/>
                    </a:solidFill>
                    <a:latin typeface="Arial" charset="0"/>
                    <a:ea typeface="+mn-ea"/>
                  </a:rPr>
                  <a:t>C</a:t>
                </a:r>
                <a:r>
                  <a:rPr lang="en-US">
                    <a:solidFill>
                      <a:srgbClr val="DF7E08"/>
                    </a:solidFill>
                    <a:latin typeface="Arial" charset="0"/>
                    <a:ea typeface="+mn-ea"/>
                  </a:rPr>
                  <a:t>G</a:t>
                </a:r>
                <a:r>
                  <a:rPr lang="en-US">
                    <a:solidFill>
                      <a:srgbClr val="21A162"/>
                    </a:solidFill>
                    <a:latin typeface="Arial" charset="0"/>
                    <a:ea typeface="+mn-ea"/>
                  </a:rPr>
                  <a:t>T</a:t>
                </a:r>
                <a:r>
                  <a:rPr lang="en-US">
                    <a:solidFill>
                      <a:srgbClr val="FF0000"/>
                    </a:solidFill>
                    <a:latin typeface="Arial" charset="0"/>
                    <a:ea typeface="+mn-ea"/>
                  </a:rPr>
                  <a:t>A</a:t>
                </a:r>
                <a:r>
                  <a:rPr lang="en-US">
                    <a:solidFill>
                      <a:srgbClr val="6C3FDD"/>
                    </a:solidFill>
                    <a:latin typeface="Arial" charset="0"/>
                    <a:ea typeface="+mn-ea"/>
                  </a:rPr>
                  <a:t>C</a:t>
                </a:r>
                <a:r>
                  <a:rPr lang="en-US">
                    <a:solidFill>
                      <a:srgbClr val="21A162"/>
                    </a:solidFill>
                    <a:latin typeface="Arial" charset="0"/>
                    <a:ea typeface="+mn-ea"/>
                  </a:rPr>
                  <a:t>T</a:t>
                </a:r>
                <a:r>
                  <a:rPr lang="en-US">
                    <a:solidFill>
                      <a:srgbClr val="DF7E08"/>
                    </a:solidFill>
                    <a:latin typeface="Arial" charset="0"/>
                    <a:ea typeface="+mn-ea"/>
                  </a:rPr>
                  <a:t>G</a:t>
                </a:r>
                <a:r>
                  <a:rPr lang="en-US">
                    <a:solidFill>
                      <a:srgbClr val="FF0000"/>
                    </a:solidFill>
                    <a:latin typeface="Arial" charset="0"/>
                    <a:ea typeface="+mn-ea"/>
                  </a:rPr>
                  <a:t>A</a:t>
                </a:r>
                <a:r>
                  <a:rPr lang="en-US">
                    <a:solidFill>
                      <a:srgbClr val="6C3FDD"/>
                    </a:solidFill>
                    <a:latin typeface="Arial" charset="0"/>
                    <a:ea typeface="+mn-ea"/>
                  </a:rPr>
                  <a:t>C</a:t>
                </a:r>
                <a:r>
                  <a:rPr lang="en-US">
                    <a:solidFill>
                      <a:srgbClr val="21A162"/>
                    </a:solidFill>
                    <a:latin typeface="Arial" charset="0"/>
                    <a:ea typeface="+mn-ea"/>
                  </a:rPr>
                  <a:t>T</a:t>
                </a:r>
                <a:r>
                  <a:rPr lang="en-US">
                    <a:solidFill>
                      <a:srgbClr val="DF7E08"/>
                    </a:solidFill>
                    <a:latin typeface="Arial" charset="0"/>
                    <a:ea typeface="+mn-ea"/>
                  </a:rPr>
                  <a:t>G</a:t>
                </a:r>
                <a:r>
                  <a:rPr lang="en-US">
                    <a:solidFill>
                      <a:srgbClr val="FF0000"/>
                    </a:solidFill>
                    <a:latin typeface="Arial" charset="0"/>
                    <a:ea typeface="+mn-ea"/>
                  </a:rPr>
                  <a:t>AA</a:t>
                </a:r>
                <a:endParaRPr lang="en-US">
                  <a:latin typeface="Arial" charset="0"/>
                  <a:ea typeface="+mn-ea"/>
                </a:endParaRPr>
              </a:p>
            </p:txBody>
          </p:sp>
        </p:grpSp>
        <p:grpSp>
          <p:nvGrpSpPr>
            <p:cNvPr id="13" name="Group 20">
              <a:extLst>
                <a:ext uri="{FF2B5EF4-FFF2-40B4-BE49-F238E27FC236}">
                  <a16:creationId xmlns:a16="http://schemas.microsoft.com/office/drawing/2014/main" id="{F75F9ADF-A49F-1067-F2F3-AB2377EA8E9E}"/>
                </a:ext>
              </a:extLst>
            </p:cNvPr>
            <p:cNvGrpSpPr/>
            <p:nvPr/>
          </p:nvGrpSpPr>
          <p:grpSpPr>
            <a:xfrm>
              <a:off x="2245934" y="2688103"/>
              <a:ext cx="4647426" cy="296853"/>
              <a:chOff x="2220534" y="3018303"/>
              <a:chExt cx="4647426" cy="296853"/>
            </a:xfrm>
          </p:grpSpPr>
          <p:sp>
            <p:nvSpPr>
              <p:cNvPr id="14" name="Line 5">
                <a:extLst>
                  <a:ext uri="{FF2B5EF4-FFF2-40B4-BE49-F238E27FC236}">
                    <a16:creationId xmlns:a16="http://schemas.microsoft.com/office/drawing/2014/main" id="{F6C74C72-D8D3-BC1B-F25B-BAB7DC4EF839}"/>
                  </a:ext>
                </a:extLst>
              </p:cNvPr>
              <p:cNvSpPr>
                <a:spLocks noChangeShapeType="1"/>
              </p:cNvSpPr>
              <p:nvPr/>
            </p:nvSpPr>
            <p:spPr bwMode="auto">
              <a:xfrm>
                <a:off x="2326510" y="3315156"/>
                <a:ext cx="4493133" cy="0"/>
              </a:xfrm>
              <a:prstGeom prst="line">
                <a:avLst/>
              </a:prstGeom>
              <a:noFill/>
              <a:ln w="76200">
                <a:solidFill>
                  <a:schemeClr val="bg1"/>
                </a:solidFill>
                <a:round/>
                <a:headEnd/>
                <a:tailEnd/>
              </a:ln>
            </p:spPr>
            <p:txBody>
              <a:bodyPr wrap="none" anchor="ctr"/>
              <a:lstStyle/>
              <a:p>
                <a:pPr fontAlgn="auto">
                  <a:spcBef>
                    <a:spcPts val="0"/>
                  </a:spcBef>
                  <a:spcAft>
                    <a:spcPts val="0"/>
                  </a:spcAft>
                  <a:defRPr/>
                </a:pPr>
                <a:endParaRPr lang="en-US">
                  <a:latin typeface="+mn-lt"/>
                  <a:ea typeface="+mn-ea"/>
                </a:endParaRPr>
              </a:p>
            </p:txBody>
          </p:sp>
          <p:sp>
            <p:nvSpPr>
              <p:cNvPr id="15" name="Text Box 7">
                <a:extLst>
                  <a:ext uri="{FF2B5EF4-FFF2-40B4-BE49-F238E27FC236}">
                    <a16:creationId xmlns:a16="http://schemas.microsoft.com/office/drawing/2014/main" id="{7A7D5E4D-09FC-B548-DAE8-DB0554A66185}"/>
                  </a:ext>
                </a:extLst>
              </p:cNvPr>
              <p:cNvSpPr txBox="1">
                <a:spLocks noChangeArrowheads="1"/>
              </p:cNvSpPr>
              <p:nvPr/>
            </p:nvSpPr>
            <p:spPr bwMode="auto">
              <a:xfrm>
                <a:off x="2220534" y="3018303"/>
                <a:ext cx="4647426" cy="276999"/>
              </a:xfrm>
              <a:prstGeom prst="rect">
                <a:avLst/>
              </a:prstGeom>
              <a:noFill/>
              <a:ln w="9525">
                <a:noFill/>
                <a:miter lim="800000"/>
                <a:headEnd/>
                <a:tailEnd/>
              </a:ln>
            </p:spPr>
            <p:txBody>
              <a:bodyPr wrap="none">
                <a:spAutoFit/>
              </a:bodyPr>
              <a:lstStyle/>
              <a:p>
                <a:pPr fontAlgn="auto">
                  <a:spcBef>
                    <a:spcPts val="0"/>
                  </a:spcBef>
                  <a:spcAft>
                    <a:spcPts val="0"/>
                  </a:spcAft>
                  <a:defRPr/>
                </a:pPr>
                <a:r>
                  <a:rPr lang="en-US">
                    <a:solidFill>
                      <a:srgbClr val="21A162"/>
                    </a:solidFill>
                    <a:latin typeface="Arial" charset="0"/>
                    <a:ea typeface="+mn-ea"/>
                  </a:rPr>
                  <a:t>T</a:t>
                </a:r>
                <a:r>
                  <a:rPr lang="en-US">
                    <a:solidFill>
                      <a:srgbClr val="DF7E08"/>
                    </a:solidFill>
                    <a:latin typeface="Arial" charset="0"/>
                    <a:ea typeface="+mn-ea"/>
                  </a:rPr>
                  <a:t>G</a:t>
                </a:r>
                <a:r>
                  <a:rPr lang="en-US">
                    <a:solidFill>
                      <a:srgbClr val="6C3FDD"/>
                    </a:solidFill>
                    <a:latin typeface="Arial" charset="0"/>
                    <a:ea typeface="+mn-ea"/>
                  </a:rPr>
                  <a:t>C</a:t>
                </a:r>
                <a:r>
                  <a:rPr lang="en-US">
                    <a:solidFill>
                      <a:srgbClr val="DF7E08"/>
                    </a:solidFill>
                    <a:latin typeface="Arial" charset="0"/>
                    <a:ea typeface="+mn-ea"/>
                  </a:rPr>
                  <a:t>G</a:t>
                </a:r>
                <a:r>
                  <a:rPr lang="en-US">
                    <a:solidFill>
                      <a:srgbClr val="21A162"/>
                    </a:solidFill>
                    <a:latin typeface="Arial" charset="0"/>
                    <a:ea typeface="+mn-ea"/>
                  </a:rPr>
                  <a:t>T</a:t>
                </a:r>
                <a:r>
                  <a:rPr lang="en-US">
                    <a:solidFill>
                      <a:srgbClr val="DF7E08"/>
                    </a:solidFill>
                    <a:latin typeface="Arial" charset="0"/>
                    <a:ea typeface="+mn-ea"/>
                  </a:rPr>
                  <a:t>G</a:t>
                </a:r>
                <a:r>
                  <a:rPr lang="en-US">
                    <a:solidFill>
                      <a:srgbClr val="FF0000"/>
                    </a:solidFill>
                    <a:latin typeface="Arial" charset="0"/>
                    <a:ea typeface="+mn-ea"/>
                  </a:rPr>
                  <a:t>AA</a:t>
                </a:r>
                <a:r>
                  <a:rPr lang="en-US">
                    <a:solidFill>
                      <a:srgbClr val="DF7E08"/>
                    </a:solidFill>
                    <a:latin typeface="Arial" charset="0"/>
                    <a:ea typeface="+mn-ea"/>
                  </a:rPr>
                  <a:t>G</a:t>
                </a:r>
                <a:r>
                  <a:rPr lang="en-US">
                    <a:solidFill>
                      <a:srgbClr val="21A162"/>
                    </a:solidFill>
                    <a:latin typeface="Arial" charset="0"/>
                    <a:ea typeface="+mn-ea"/>
                  </a:rPr>
                  <a:t>T</a:t>
                </a:r>
                <a:r>
                  <a:rPr lang="en-US">
                    <a:solidFill>
                      <a:srgbClr val="6C3FDD"/>
                    </a:solidFill>
                    <a:latin typeface="Arial" charset="0"/>
                    <a:ea typeface="+mn-ea"/>
                  </a:rPr>
                  <a:t>C</a:t>
                </a:r>
                <a:r>
                  <a:rPr lang="en-US">
                    <a:solidFill>
                      <a:srgbClr val="21A162"/>
                    </a:solidFill>
                    <a:latin typeface="Arial" charset="0"/>
                    <a:ea typeface="+mn-ea"/>
                  </a:rPr>
                  <a:t>TT</a:t>
                </a:r>
                <a:r>
                  <a:rPr lang="en-US">
                    <a:solidFill>
                      <a:srgbClr val="DF7E08"/>
                    </a:solidFill>
                    <a:latin typeface="Arial" charset="0"/>
                    <a:ea typeface="+mn-ea"/>
                  </a:rPr>
                  <a:t>G</a:t>
                </a:r>
                <a:r>
                  <a:rPr lang="en-US">
                    <a:solidFill>
                      <a:srgbClr val="6C3FDD"/>
                    </a:solidFill>
                    <a:latin typeface="Arial" charset="0"/>
                    <a:ea typeface="+mn-ea"/>
                  </a:rPr>
                  <a:t>C</a:t>
                </a:r>
                <a:r>
                  <a:rPr lang="en-US">
                    <a:solidFill>
                      <a:srgbClr val="DF7E08"/>
                    </a:solidFill>
                    <a:latin typeface="Arial" charset="0"/>
                    <a:ea typeface="+mn-ea"/>
                  </a:rPr>
                  <a:t>G</a:t>
                </a:r>
                <a:r>
                  <a:rPr lang="en-US">
                    <a:solidFill>
                      <a:srgbClr val="6C3FDD"/>
                    </a:solidFill>
                    <a:latin typeface="Arial" charset="0"/>
                    <a:ea typeface="+mn-ea"/>
                  </a:rPr>
                  <a:t>C</a:t>
                </a:r>
                <a:r>
                  <a:rPr lang="en-US">
                    <a:solidFill>
                      <a:srgbClr val="FF0000"/>
                    </a:solidFill>
                    <a:latin typeface="Arial" charset="0"/>
                    <a:ea typeface="+mn-ea"/>
                  </a:rPr>
                  <a:t>A</a:t>
                </a:r>
                <a:r>
                  <a:rPr lang="en-US">
                    <a:solidFill>
                      <a:srgbClr val="21A162"/>
                    </a:solidFill>
                    <a:latin typeface="Arial" charset="0"/>
                    <a:ea typeface="+mn-ea"/>
                  </a:rPr>
                  <a:t>T</a:t>
                </a:r>
                <a:r>
                  <a:rPr lang="en-US">
                    <a:solidFill>
                      <a:srgbClr val="DF7E08"/>
                    </a:solidFill>
                    <a:latin typeface="Arial" charset="0"/>
                    <a:ea typeface="+mn-ea"/>
                  </a:rPr>
                  <a:t>G</a:t>
                </a:r>
                <a:r>
                  <a:rPr lang="en-US">
                    <a:solidFill>
                      <a:srgbClr val="FF0000"/>
                    </a:solidFill>
                    <a:latin typeface="Arial" charset="0"/>
                    <a:ea typeface="+mn-ea"/>
                  </a:rPr>
                  <a:t>A</a:t>
                </a:r>
                <a:r>
                  <a:rPr lang="en-US">
                    <a:solidFill>
                      <a:srgbClr val="6C3FDD"/>
                    </a:solidFill>
                    <a:latin typeface="Arial" charset="0"/>
                    <a:ea typeface="+mn-ea"/>
                  </a:rPr>
                  <a:t>C</a:t>
                </a:r>
                <a:r>
                  <a:rPr lang="en-US">
                    <a:solidFill>
                      <a:srgbClr val="21A162"/>
                    </a:solidFill>
                    <a:latin typeface="Arial" charset="0"/>
                    <a:ea typeface="+mn-ea"/>
                  </a:rPr>
                  <a:t>T</a:t>
                </a:r>
                <a:r>
                  <a:rPr lang="en-US">
                    <a:solidFill>
                      <a:srgbClr val="DF7E08"/>
                    </a:solidFill>
                    <a:latin typeface="Arial" charset="0"/>
                    <a:ea typeface="+mn-ea"/>
                  </a:rPr>
                  <a:t>G</a:t>
                </a:r>
                <a:r>
                  <a:rPr lang="en-US">
                    <a:solidFill>
                      <a:srgbClr val="FF0000"/>
                    </a:solidFill>
                    <a:latin typeface="Arial" charset="0"/>
                    <a:ea typeface="+mn-ea"/>
                  </a:rPr>
                  <a:t>A</a:t>
                </a:r>
                <a:r>
                  <a:rPr lang="en-US">
                    <a:solidFill>
                      <a:srgbClr val="6C3FDD"/>
                    </a:solidFill>
                    <a:latin typeface="Arial" charset="0"/>
                    <a:ea typeface="+mn-ea"/>
                  </a:rPr>
                  <a:t>C</a:t>
                </a:r>
                <a:r>
                  <a:rPr lang="en-US">
                    <a:solidFill>
                      <a:srgbClr val="21A162"/>
                    </a:solidFill>
                    <a:latin typeface="Arial" charset="0"/>
                    <a:ea typeface="+mn-ea"/>
                  </a:rPr>
                  <a:t>TT</a:t>
                </a:r>
                <a:endParaRPr lang="en-US">
                  <a:latin typeface="Arial" charset="0"/>
                  <a:ea typeface="+mn-ea"/>
                </a:endParaRPr>
              </a:p>
            </p:txBody>
          </p:sp>
        </p:grpSp>
      </p:grpSp>
      <p:pic>
        <p:nvPicPr>
          <p:cNvPr id="27651" name="Picture 11" descr="DNA_Double_Helix.png">
            <a:extLst>
              <a:ext uri="{FF2B5EF4-FFF2-40B4-BE49-F238E27FC236}">
                <a16:creationId xmlns:a16="http://schemas.microsoft.com/office/drawing/2014/main" id="{A6DAB4D0-54F1-8C53-3D22-C8806FEEEA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726762">
            <a:off x="3004343" y="1102519"/>
            <a:ext cx="90725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D3ACD527-9322-6BF9-4C32-04A3D5910FD8}"/>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644650" y="782638"/>
            <a:ext cx="5727700" cy="4297362"/>
          </a:xfrm>
          <a:prstGeom prst="rect">
            <a:avLst/>
          </a:prstGeom>
          <a:noFill/>
          <a:ln w="114300">
            <a:solidFill>
              <a:srgbClr val="6B4723"/>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27653" name="Picture 50" descr="NC-DNA-Day-Logo-no-year.png">
            <a:extLst>
              <a:ext uri="{FF2B5EF4-FFF2-40B4-BE49-F238E27FC236}">
                <a16:creationId xmlns:a16="http://schemas.microsoft.com/office/drawing/2014/main" id="{68273313-3A7C-859F-20D2-1173E2D470E3}"/>
              </a:ext>
            </a:extLst>
          </p:cNvPr>
          <p:cNvPicPr>
            <a:picLocks noChangeAspect="1"/>
          </p:cNvPicPr>
          <p:nvPr/>
        </p:nvPicPr>
        <p:blipFill>
          <a:blip r:embed="rId5">
            <a:extLst>
              <a:ext uri="{28A0092B-C50C-407E-A947-70E740481C1C}">
                <a14:useLocalDpi xmlns:a14="http://schemas.microsoft.com/office/drawing/2010/main" val="0"/>
              </a:ext>
            </a:extLst>
          </a:blip>
          <a:srcRect l="4872" t="5440" r="1741" b="8035"/>
          <a:stretch>
            <a:fillRect/>
          </a:stretch>
        </p:blipFill>
        <p:spPr bwMode="auto">
          <a:xfrm>
            <a:off x="3692525" y="4429125"/>
            <a:ext cx="46513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3" descr="Screen Shot 2012-04-10 at 10.13.03 AM.png">
            <a:extLst>
              <a:ext uri="{FF2B5EF4-FFF2-40B4-BE49-F238E27FC236}">
                <a16:creationId xmlns:a16="http://schemas.microsoft.com/office/drawing/2014/main" id="{8574B83C-B3DC-23D1-F771-EE768E4ECC7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5200" y="2322513"/>
            <a:ext cx="46736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7AF1AB4E-586D-BB09-3653-FB67363ABDA3}"/>
              </a:ext>
            </a:extLst>
          </p:cNvPr>
          <p:cNvSpPr>
            <a:spLocks noGrp="1"/>
          </p:cNvSpPr>
          <p:nvPr>
            <p:ph type="title"/>
          </p:nvPr>
        </p:nvSpPr>
        <p:spPr>
          <a:xfrm>
            <a:off x="609600" y="1203325"/>
            <a:ext cx="7924800" cy="1850593"/>
          </a:xfrm>
        </p:spPr>
        <p:txBody>
          <a:bodyPr/>
          <a:lstStyle/>
          <a:p>
            <a:pPr eaLnBrk="1" hangingPunct="1"/>
            <a:r>
              <a:rPr lang="en-US" altLang="en-US" sz="3800">
                <a:solidFill>
                  <a:srgbClr val="000000"/>
                </a:solidFill>
                <a:ea typeface="ＭＳ Ｐゴシック" panose="020B0600070205080204" pitchFamily="34" charset="-128"/>
              </a:rPr>
              <a:t>What percent of your DNA is similar to any other person in the world?</a:t>
            </a:r>
          </a:p>
        </p:txBody>
      </p:sp>
      <p:sp>
        <p:nvSpPr>
          <p:cNvPr id="84994" name="TextBox 4">
            <a:extLst>
              <a:ext uri="{FF2B5EF4-FFF2-40B4-BE49-F238E27FC236}">
                <a16:creationId xmlns:a16="http://schemas.microsoft.com/office/drawing/2014/main" id="{A395A4AB-2F0B-A511-592A-E839C7571410}"/>
              </a:ext>
            </a:extLst>
          </p:cNvPr>
          <p:cNvSpPr txBox="1">
            <a:spLocks noChangeArrowheads="1"/>
          </p:cNvSpPr>
          <p:nvPr/>
        </p:nvSpPr>
        <p:spPr bwMode="auto">
          <a:xfrm>
            <a:off x="6126207" y="3247848"/>
            <a:ext cx="249342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FontTx/>
              <a:buAutoNum type="alphaLcParenR"/>
            </a:pPr>
            <a:r>
              <a:rPr lang="en-US" altLang="en-US" sz="3600">
                <a:solidFill>
                  <a:srgbClr val="000000"/>
                </a:solidFill>
              </a:rPr>
              <a:t>99.9%	</a:t>
            </a:r>
          </a:p>
          <a:p>
            <a:pPr eaLnBrk="1" hangingPunct="1">
              <a:buFontTx/>
              <a:buAutoNum type="alphaLcParenR"/>
            </a:pPr>
            <a:r>
              <a:rPr lang="en-US" altLang="en-US" sz="3600">
                <a:solidFill>
                  <a:srgbClr val="000000"/>
                </a:solidFill>
              </a:rPr>
              <a:t>98%</a:t>
            </a:r>
          </a:p>
          <a:p>
            <a:pPr eaLnBrk="1" hangingPunct="1">
              <a:buFontTx/>
              <a:buAutoNum type="alphaLcParenR"/>
            </a:pPr>
            <a:r>
              <a:rPr lang="en-US" altLang="en-US" sz="3600">
                <a:solidFill>
                  <a:srgbClr val="000000"/>
                </a:solidFill>
              </a:rPr>
              <a:t>90%</a:t>
            </a:r>
          </a:p>
          <a:p>
            <a:pPr eaLnBrk="1" hangingPunct="1">
              <a:buFontTx/>
              <a:buAutoNum type="alphaLcParenR"/>
            </a:pPr>
            <a:r>
              <a:rPr lang="en-US" altLang="en-US" sz="3600">
                <a:solidFill>
                  <a:srgbClr val="000000"/>
                </a:solidFill>
              </a:rPr>
              <a:t>60%</a:t>
            </a:r>
          </a:p>
          <a:p>
            <a:pPr eaLnBrk="1" hangingPunct="1">
              <a:buFontTx/>
              <a:buAutoNum type="alphaLcParenR"/>
            </a:pPr>
            <a:r>
              <a:rPr lang="en-US" altLang="en-US" sz="3600">
                <a:solidFill>
                  <a:srgbClr val="000000"/>
                </a:solidFill>
              </a:rPr>
              <a:t>10%</a:t>
            </a:r>
          </a:p>
        </p:txBody>
      </p:sp>
      <p:sp>
        <p:nvSpPr>
          <p:cNvPr id="84995" name="Rectangle 2">
            <a:extLst>
              <a:ext uri="{FF2B5EF4-FFF2-40B4-BE49-F238E27FC236}">
                <a16:creationId xmlns:a16="http://schemas.microsoft.com/office/drawing/2014/main" id="{44ED3F1D-BEED-5671-103D-F5C2BB6DF6B1}"/>
              </a:ext>
            </a:extLst>
          </p:cNvPr>
          <p:cNvSpPr>
            <a:spLocks noChangeArrowheads="1"/>
          </p:cNvSpPr>
          <p:nvPr/>
        </p:nvSpPr>
        <p:spPr bwMode="auto">
          <a:xfrm>
            <a:off x="0" y="603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5000">
                <a:solidFill>
                  <a:srgbClr val="000000"/>
                </a:solidFill>
                <a:ea typeface="ＭＳ Ｐゴシック" panose="020B0600070205080204" pitchFamily="34" charset="-128"/>
              </a:rPr>
              <a:t>We are not all exactly the same</a:t>
            </a:r>
            <a:endParaRPr lang="en-US" altLang="en-US" sz="5000" b="1">
              <a:solidFill>
                <a:srgbClr val="000000"/>
              </a:solidFill>
            </a:endParaRPr>
          </a:p>
        </p:txBody>
      </p:sp>
      <p:pic>
        <p:nvPicPr>
          <p:cNvPr id="2" name="Picture 1" descr="Analysis of Genetic Variations. The term genetic variation is used to… | by  Anila Rani | Medium">
            <a:extLst>
              <a:ext uri="{FF2B5EF4-FFF2-40B4-BE49-F238E27FC236}">
                <a16:creationId xmlns:a16="http://schemas.microsoft.com/office/drawing/2014/main" id="{FF9172C0-5779-6EFC-C655-AF962BBA1CF3}"/>
              </a:ext>
            </a:extLst>
          </p:cNvPr>
          <p:cNvPicPr>
            <a:picLocks noChangeAspect="1"/>
          </p:cNvPicPr>
          <p:nvPr/>
        </p:nvPicPr>
        <p:blipFill>
          <a:blip r:embed="rId3"/>
          <a:stretch>
            <a:fillRect/>
          </a:stretch>
        </p:blipFill>
        <p:spPr>
          <a:xfrm>
            <a:off x="719678" y="3247848"/>
            <a:ext cx="4762005" cy="29819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7AF1AB4E-586D-BB09-3653-FB67363ABDA3}"/>
              </a:ext>
            </a:extLst>
          </p:cNvPr>
          <p:cNvSpPr>
            <a:spLocks noGrp="1"/>
          </p:cNvSpPr>
          <p:nvPr>
            <p:ph type="title"/>
          </p:nvPr>
        </p:nvSpPr>
        <p:spPr>
          <a:xfrm>
            <a:off x="609600" y="1203325"/>
            <a:ext cx="7924800" cy="1850593"/>
          </a:xfrm>
        </p:spPr>
        <p:txBody>
          <a:bodyPr/>
          <a:lstStyle/>
          <a:p>
            <a:pPr eaLnBrk="1" hangingPunct="1"/>
            <a:r>
              <a:rPr lang="en-US" altLang="en-US" sz="3800">
                <a:solidFill>
                  <a:srgbClr val="000000"/>
                </a:solidFill>
                <a:ea typeface="ＭＳ Ｐゴシック" panose="020B0600070205080204" pitchFamily="34" charset="-128"/>
              </a:rPr>
              <a:t>What percent of your DNA is similar to any other person in the world?</a:t>
            </a:r>
          </a:p>
        </p:txBody>
      </p:sp>
      <p:sp>
        <p:nvSpPr>
          <p:cNvPr id="84994" name="TextBox 4">
            <a:extLst>
              <a:ext uri="{FF2B5EF4-FFF2-40B4-BE49-F238E27FC236}">
                <a16:creationId xmlns:a16="http://schemas.microsoft.com/office/drawing/2014/main" id="{A395A4AB-2F0B-A511-592A-E839C7571410}"/>
              </a:ext>
            </a:extLst>
          </p:cNvPr>
          <p:cNvSpPr txBox="1">
            <a:spLocks noChangeArrowheads="1"/>
          </p:cNvSpPr>
          <p:nvPr/>
        </p:nvSpPr>
        <p:spPr bwMode="auto">
          <a:xfrm>
            <a:off x="6126207" y="3247848"/>
            <a:ext cx="249342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FontTx/>
              <a:buAutoNum type="alphaLcParenR"/>
            </a:pPr>
            <a:r>
              <a:rPr lang="en-US" altLang="en-US" sz="3600" dirty="0">
                <a:solidFill>
                  <a:srgbClr val="FF0000"/>
                </a:solidFill>
              </a:rPr>
              <a:t>99.9%</a:t>
            </a:r>
            <a:r>
              <a:rPr lang="en-US" altLang="en-US" sz="3600" dirty="0">
                <a:solidFill>
                  <a:srgbClr val="000000"/>
                </a:solidFill>
              </a:rPr>
              <a:t>	</a:t>
            </a:r>
          </a:p>
          <a:p>
            <a:pPr eaLnBrk="1" hangingPunct="1">
              <a:buFontTx/>
              <a:buAutoNum type="alphaLcParenR"/>
            </a:pPr>
            <a:r>
              <a:rPr lang="en-US" altLang="en-US" sz="3600" dirty="0">
                <a:solidFill>
                  <a:srgbClr val="000000"/>
                </a:solidFill>
              </a:rPr>
              <a:t>98%</a:t>
            </a:r>
          </a:p>
          <a:p>
            <a:pPr eaLnBrk="1" hangingPunct="1">
              <a:buFontTx/>
              <a:buAutoNum type="alphaLcParenR"/>
            </a:pPr>
            <a:r>
              <a:rPr lang="en-US" altLang="en-US" sz="3600" dirty="0">
                <a:solidFill>
                  <a:srgbClr val="000000"/>
                </a:solidFill>
              </a:rPr>
              <a:t>90%</a:t>
            </a:r>
          </a:p>
          <a:p>
            <a:pPr eaLnBrk="1" hangingPunct="1">
              <a:buFontTx/>
              <a:buAutoNum type="alphaLcParenR"/>
            </a:pPr>
            <a:r>
              <a:rPr lang="en-US" altLang="en-US" sz="3600" dirty="0">
                <a:solidFill>
                  <a:srgbClr val="000000"/>
                </a:solidFill>
              </a:rPr>
              <a:t>60%</a:t>
            </a:r>
          </a:p>
          <a:p>
            <a:pPr eaLnBrk="1" hangingPunct="1">
              <a:buFontTx/>
              <a:buAutoNum type="alphaLcParenR"/>
            </a:pPr>
            <a:r>
              <a:rPr lang="en-US" altLang="en-US" sz="3600" dirty="0">
                <a:solidFill>
                  <a:srgbClr val="000000"/>
                </a:solidFill>
              </a:rPr>
              <a:t>10%</a:t>
            </a:r>
          </a:p>
        </p:txBody>
      </p:sp>
      <p:sp>
        <p:nvSpPr>
          <p:cNvPr id="84995" name="Rectangle 2">
            <a:extLst>
              <a:ext uri="{FF2B5EF4-FFF2-40B4-BE49-F238E27FC236}">
                <a16:creationId xmlns:a16="http://schemas.microsoft.com/office/drawing/2014/main" id="{44ED3F1D-BEED-5671-103D-F5C2BB6DF6B1}"/>
              </a:ext>
            </a:extLst>
          </p:cNvPr>
          <p:cNvSpPr>
            <a:spLocks noChangeArrowheads="1"/>
          </p:cNvSpPr>
          <p:nvPr/>
        </p:nvSpPr>
        <p:spPr bwMode="auto">
          <a:xfrm>
            <a:off x="0" y="603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5000">
                <a:solidFill>
                  <a:srgbClr val="000000"/>
                </a:solidFill>
                <a:ea typeface="ＭＳ Ｐゴシック" panose="020B0600070205080204" pitchFamily="34" charset="-128"/>
              </a:rPr>
              <a:t>We are not all exactly the same</a:t>
            </a:r>
            <a:endParaRPr lang="en-US" altLang="en-US" sz="5000" b="1">
              <a:solidFill>
                <a:srgbClr val="000000"/>
              </a:solidFill>
            </a:endParaRPr>
          </a:p>
        </p:txBody>
      </p:sp>
      <p:pic>
        <p:nvPicPr>
          <p:cNvPr id="2" name="Picture 1" descr="Analysis of Genetic Variations. The term genetic variation is used to… | by  Anila Rani | Medium">
            <a:extLst>
              <a:ext uri="{FF2B5EF4-FFF2-40B4-BE49-F238E27FC236}">
                <a16:creationId xmlns:a16="http://schemas.microsoft.com/office/drawing/2014/main" id="{FF9172C0-5779-6EFC-C655-AF962BBA1CF3}"/>
              </a:ext>
            </a:extLst>
          </p:cNvPr>
          <p:cNvPicPr>
            <a:picLocks noChangeAspect="1"/>
          </p:cNvPicPr>
          <p:nvPr/>
        </p:nvPicPr>
        <p:blipFill>
          <a:blip r:embed="rId3"/>
          <a:stretch>
            <a:fillRect/>
          </a:stretch>
        </p:blipFill>
        <p:spPr>
          <a:xfrm>
            <a:off x="719678" y="3247848"/>
            <a:ext cx="4762005" cy="2981931"/>
          </a:xfrm>
          <a:prstGeom prst="rect">
            <a:avLst/>
          </a:prstGeom>
        </p:spPr>
      </p:pic>
    </p:spTree>
    <p:extLst>
      <p:ext uri="{BB962C8B-B14F-4D97-AF65-F5344CB8AC3E}">
        <p14:creationId xmlns:p14="http://schemas.microsoft.com/office/powerpoint/2010/main" val="2121335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8B96F31-9DF0-B945-AA8C-81C9829C39DF}"/>
              </a:ext>
            </a:extLst>
          </p:cNvPr>
          <p:cNvSpPr>
            <a:spLocks noGrp="1"/>
          </p:cNvSpPr>
          <p:nvPr>
            <p:ph type="title"/>
          </p:nvPr>
        </p:nvSpPr>
        <p:spPr>
          <a:xfrm>
            <a:off x="609600" y="578291"/>
            <a:ext cx="7924800" cy="1438275"/>
          </a:xfrm>
        </p:spPr>
        <p:txBody>
          <a:bodyPr/>
          <a:lstStyle/>
          <a:p>
            <a:pPr eaLnBrk="1" hangingPunct="1"/>
            <a:r>
              <a:rPr lang="en-US" altLang="en-US" sz="3800" dirty="0">
                <a:solidFill>
                  <a:schemeClr val="bg1"/>
                </a:solidFill>
                <a:ea typeface="ＭＳ Ｐゴシック" panose="020B0600070205080204" pitchFamily="34" charset="-128"/>
              </a:rPr>
              <a:t>Even though we all share 99.9% genetic identity…</a:t>
            </a:r>
          </a:p>
        </p:txBody>
      </p:sp>
      <p:sp>
        <p:nvSpPr>
          <p:cNvPr id="89091" name="TextBox 5">
            <a:extLst>
              <a:ext uri="{FF2B5EF4-FFF2-40B4-BE49-F238E27FC236}">
                <a16:creationId xmlns:a16="http://schemas.microsoft.com/office/drawing/2014/main" id="{4660E31D-D35A-00FF-1D37-52069A0D6AE7}"/>
              </a:ext>
            </a:extLst>
          </p:cNvPr>
          <p:cNvSpPr txBox="1">
            <a:spLocks noChangeArrowheads="1"/>
          </p:cNvSpPr>
          <p:nvPr/>
        </p:nvSpPr>
        <p:spPr bwMode="auto">
          <a:xfrm>
            <a:off x="1746853" y="2016566"/>
            <a:ext cx="52974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900" b="1" dirty="0">
                <a:solidFill>
                  <a:srgbClr val="FF0000"/>
                </a:solidFill>
              </a:rPr>
              <a:t>3 MILLION bases </a:t>
            </a:r>
            <a:r>
              <a:rPr lang="en-US" altLang="en-US" sz="4900" b="1" i="1" dirty="0">
                <a:solidFill>
                  <a:srgbClr val="FF0000"/>
                </a:solidFill>
              </a:rPr>
              <a:t>ARE</a:t>
            </a:r>
            <a:r>
              <a:rPr lang="en-US" altLang="en-US" sz="4900" b="1" dirty="0">
                <a:solidFill>
                  <a:srgbClr val="FF0000"/>
                </a:solidFill>
              </a:rPr>
              <a:t> different! </a:t>
            </a:r>
          </a:p>
        </p:txBody>
      </p:sp>
      <p:pic>
        <p:nvPicPr>
          <p:cNvPr id="3" name="Content Placeholder 3" descr="Maury Povich You Are Not The Father Gif GIFs | Tenor">
            <a:extLst>
              <a:ext uri="{FF2B5EF4-FFF2-40B4-BE49-F238E27FC236}">
                <a16:creationId xmlns:a16="http://schemas.microsoft.com/office/drawing/2014/main" id="{AB637277-D164-A4AB-CC0D-23A7C3240EB6}"/>
              </a:ext>
            </a:extLst>
          </p:cNvPr>
          <p:cNvPicPr>
            <a:picLocks noChangeAspect="1"/>
          </p:cNvPicPr>
          <p:nvPr/>
        </p:nvPicPr>
        <p:blipFill>
          <a:blip r:embed="rId3"/>
          <a:stretch>
            <a:fillRect/>
          </a:stretch>
        </p:blipFill>
        <p:spPr>
          <a:xfrm>
            <a:off x="5016879" y="4063718"/>
            <a:ext cx="3749157" cy="2652989"/>
          </a:xfrm>
          <a:prstGeom prst="rect">
            <a:avLst/>
          </a:prstGeom>
        </p:spPr>
      </p:pic>
      <p:sp>
        <p:nvSpPr>
          <p:cNvPr id="2" name="TextBox 1">
            <a:extLst>
              <a:ext uri="{FF2B5EF4-FFF2-40B4-BE49-F238E27FC236}">
                <a16:creationId xmlns:a16="http://schemas.microsoft.com/office/drawing/2014/main" id="{A8680D67-9FF3-B1F3-32B1-272192B1A949}"/>
              </a:ext>
            </a:extLst>
          </p:cNvPr>
          <p:cNvSpPr txBox="1"/>
          <p:nvPr/>
        </p:nvSpPr>
        <p:spPr>
          <a:xfrm>
            <a:off x="609600" y="4063718"/>
            <a:ext cx="3359085" cy="2215991"/>
          </a:xfrm>
          <a:prstGeom prst="rect">
            <a:avLst/>
          </a:prstGeom>
          <a:noFill/>
        </p:spPr>
        <p:txBody>
          <a:bodyPr wrap="square" rtlCol="0">
            <a:spAutoFit/>
          </a:bodyPr>
          <a:lstStyle/>
          <a:p>
            <a:r>
              <a:rPr lang="en-US" altLang="en-US" sz="2400" dirty="0">
                <a:solidFill>
                  <a:srgbClr val="000000"/>
                </a:solidFill>
              </a:rPr>
              <a:t>Using these differences, it is possible to generate a unique “DNA fingerprint” for every individual.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9DFEB5CC-84D2-42A7-4276-7F0BBB904252}"/>
              </a:ext>
            </a:extLst>
          </p:cNvPr>
          <p:cNvSpPr>
            <a:spLocks noChangeArrowheads="1"/>
          </p:cNvSpPr>
          <p:nvPr/>
        </p:nvSpPr>
        <p:spPr bwMode="auto">
          <a:xfrm>
            <a:off x="0" y="603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5000" b="1">
                <a:solidFill>
                  <a:srgbClr val="000000"/>
                </a:solidFill>
              </a:rPr>
              <a:t>What are some sources of DNA?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3" name="Group 21">
            <a:extLst>
              <a:ext uri="{FF2B5EF4-FFF2-40B4-BE49-F238E27FC236}">
                <a16:creationId xmlns:a16="http://schemas.microsoft.com/office/drawing/2014/main" id="{24525412-E683-97E1-F615-565A219FFE32}"/>
              </a:ext>
            </a:extLst>
          </p:cNvPr>
          <p:cNvGrpSpPr>
            <a:grpSpLocks/>
          </p:cNvGrpSpPr>
          <p:nvPr/>
        </p:nvGrpSpPr>
        <p:grpSpPr bwMode="auto">
          <a:xfrm>
            <a:off x="403225" y="1951038"/>
            <a:ext cx="2038350" cy="2149475"/>
            <a:chOff x="996700" y="1490843"/>
            <a:chExt cx="2039482" cy="1611642"/>
          </a:xfrm>
        </p:grpSpPr>
        <p:sp>
          <p:nvSpPr>
            <p:cNvPr id="95248" name="TextBox 4">
              <a:extLst>
                <a:ext uri="{FF2B5EF4-FFF2-40B4-BE49-F238E27FC236}">
                  <a16:creationId xmlns:a16="http://schemas.microsoft.com/office/drawing/2014/main" id="{44B57C31-8B03-9B7A-4F2B-48A52A3CC068}"/>
                </a:ext>
              </a:extLst>
            </p:cNvPr>
            <p:cNvSpPr txBox="1">
              <a:spLocks noChangeArrowheads="1"/>
            </p:cNvSpPr>
            <p:nvPr/>
          </p:nvSpPr>
          <p:spPr bwMode="auto">
            <a:xfrm>
              <a:off x="996700" y="1490843"/>
              <a:ext cx="20394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Sweat</a:t>
              </a:r>
            </a:p>
          </p:txBody>
        </p:sp>
        <p:sp>
          <p:nvSpPr>
            <p:cNvPr id="95249" name="TextBox 14">
              <a:extLst>
                <a:ext uri="{FF2B5EF4-FFF2-40B4-BE49-F238E27FC236}">
                  <a16:creationId xmlns:a16="http://schemas.microsoft.com/office/drawing/2014/main" id="{CD5DB44B-356A-3849-40F9-B77200AB5CDA}"/>
                </a:ext>
              </a:extLst>
            </p:cNvPr>
            <p:cNvSpPr txBox="1">
              <a:spLocks noChangeArrowheads="1"/>
            </p:cNvSpPr>
            <p:nvPr/>
          </p:nvSpPr>
          <p:spPr bwMode="auto">
            <a:xfrm>
              <a:off x="996700" y="2686987"/>
              <a:ext cx="183240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Mucus</a:t>
              </a:r>
            </a:p>
          </p:txBody>
        </p:sp>
      </p:grpSp>
      <p:grpSp>
        <p:nvGrpSpPr>
          <p:cNvPr id="95234" name="Group 24">
            <a:extLst>
              <a:ext uri="{FF2B5EF4-FFF2-40B4-BE49-F238E27FC236}">
                <a16:creationId xmlns:a16="http://schemas.microsoft.com/office/drawing/2014/main" id="{EA800CD8-797C-F80B-397A-73416CA9A9D3}"/>
              </a:ext>
            </a:extLst>
          </p:cNvPr>
          <p:cNvGrpSpPr>
            <a:grpSpLocks/>
          </p:cNvGrpSpPr>
          <p:nvPr/>
        </p:nvGrpSpPr>
        <p:grpSpPr bwMode="auto">
          <a:xfrm>
            <a:off x="5818188" y="1857375"/>
            <a:ext cx="1833562" cy="2214563"/>
            <a:chOff x="5813999" y="2623446"/>
            <a:chExt cx="1832408" cy="1660503"/>
          </a:xfrm>
        </p:grpSpPr>
        <p:sp>
          <p:nvSpPr>
            <p:cNvPr id="95246" name="TextBox 13">
              <a:extLst>
                <a:ext uri="{FF2B5EF4-FFF2-40B4-BE49-F238E27FC236}">
                  <a16:creationId xmlns:a16="http://schemas.microsoft.com/office/drawing/2014/main" id="{EB2008C9-CD59-1563-FACF-091821DF4CEC}"/>
                </a:ext>
              </a:extLst>
            </p:cNvPr>
            <p:cNvSpPr txBox="1">
              <a:spLocks noChangeArrowheads="1"/>
            </p:cNvSpPr>
            <p:nvPr/>
          </p:nvSpPr>
          <p:spPr bwMode="auto">
            <a:xfrm>
              <a:off x="5813999" y="3868451"/>
              <a:ext cx="183240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Dandruff</a:t>
              </a:r>
            </a:p>
          </p:txBody>
        </p:sp>
        <p:sp>
          <p:nvSpPr>
            <p:cNvPr id="95247" name="TextBox 15">
              <a:extLst>
                <a:ext uri="{FF2B5EF4-FFF2-40B4-BE49-F238E27FC236}">
                  <a16:creationId xmlns:a16="http://schemas.microsoft.com/office/drawing/2014/main" id="{DEBD3FC8-30F3-67DD-3029-1A15D37E68C4}"/>
                </a:ext>
              </a:extLst>
            </p:cNvPr>
            <p:cNvSpPr txBox="1">
              <a:spLocks noChangeArrowheads="1"/>
            </p:cNvSpPr>
            <p:nvPr/>
          </p:nvSpPr>
          <p:spPr bwMode="auto">
            <a:xfrm>
              <a:off x="5813999" y="2623446"/>
              <a:ext cx="1529611"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Semen</a:t>
              </a:r>
            </a:p>
          </p:txBody>
        </p:sp>
      </p:grpSp>
      <p:grpSp>
        <p:nvGrpSpPr>
          <p:cNvPr id="95235" name="Group 22">
            <a:extLst>
              <a:ext uri="{FF2B5EF4-FFF2-40B4-BE49-F238E27FC236}">
                <a16:creationId xmlns:a16="http://schemas.microsoft.com/office/drawing/2014/main" id="{5F9F0B6C-B87E-AC38-CE83-53709666BE51}"/>
              </a:ext>
            </a:extLst>
          </p:cNvPr>
          <p:cNvGrpSpPr>
            <a:grpSpLocks/>
          </p:cNvGrpSpPr>
          <p:nvPr/>
        </p:nvGrpSpPr>
        <p:grpSpPr bwMode="auto">
          <a:xfrm>
            <a:off x="2235200" y="1857375"/>
            <a:ext cx="2039938" cy="2243138"/>
            <a:chOff x="3057802" y="2623446"/>
            <a:chExt cx="2039482" cy="1682303"/>
          </a:xfrm>
        </p:grpSpPr>
        <p:sp>
          <p:nvSpPr>
            <p:cNvPr id="95244" name="TextBox 9">
              <a:extLst>
                <a:ext uri="{FF2B5EF4-FFF2-40B4-BE49-F238E27FC236}">
                  <a16:creationId xmlns:a16="http://schemas.microsoft.com/office/drawing/2014/main" id="{B2B97F47-B81C-B9B1-6048-9155D721F09D}"/>
                </a:ext>
              </a:extLst>
            </p:cNvPr>
            <p:cNvSpPr txBox="1">
              <a:spLocks noChangeArrowheads="1"/>
            </p:cNvSpPr>
            <p:nvPr/>
          </p:nvSpPr>
          <p:spPr bwMode="auto">
            <a:xfrm>
              <a:off x="3057802" y="2623446"/>
              <a:ext cx="1787834"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Blood</a:t>
              </a:r>
            </a:p>
          </p:txBody>
        </p:sp>
        <p:sp>
          <p:nvSpPr>
            <p:cNvPr id="95245" name="TextBox 10">
              <a:extLst>
                <a:ext uri="{FF2B5EF4-FFF2-40B4-BE49-F238E27FC236}">
                  <a16:creationId xmlns:a16="http://schemas.microsoft.com/office/drawing/2014/main" id="{D98A1140-C3AF-1E15-C970-654E474793A1}"/>
                </a:ext>
              </a:extLst>
            </p:cNvPr>
            <p:cNvSpPr txBox="1">
              <a:spLocks noChangeArrowheads="1"/>
            </p:cNvSpPr>
            <p:nvPr/>
          </p:nvSpPr>
          <p:spPr bwMode="auto">
            <a:xfrm>
              <a:off x="3057802" y="3890250"/>
              <a:ext cx="2039482"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Tissue</a:t>
              </a:r>
            </a:p>
          </p:txBody>
        </p:sp>
      </p:grpSp>
      <p:grpSp>
        <p:nvGrpSpPr>
          <p:cNvPr id="95236" name="Group 23">
            <a:extLst>
              <a:ext uri="{FF2B5EF4-FFF2-40B4-BE49-F238E27FC236}">
                <a16:creationId xmlns:a16="http://schemas.microsoft.com/office/drawing/2014/main" id="{0B7CA57C-72F5-2691-EBFA-B21075673DB9}"/>
              </a:ext>
            </a:extLst>
          </p:cNvPr>
          <p:cNvGrpSpPr>
            <a:grpSpLocks/>
          </p:cNvGrpSpPr>
          <p:nvPr/>
        </p:nvGrpSpPr>
        <p:grpSpPr bwMode="auto">
          <a:xfrm>
            <a:off x="7653338" y="1951038"/>
            <a:ext cx="1392237" cy="2149475"/>
            <a:chOff x="7749944" y="1427302"/>
            <a:chExt cx="1392703" cy="1611642"/>
          </a:xfrm>
        </p:grpSpPr>
        <p:sp>
          <p:nvSpPr>
            <p:cNvPr id="95242" name="TextBox 12">
              <a:extLst>
                <a:ext uri="{FF2B5EF4-FFF2-40B4-BE49-F238E27FC236}">
                  <a16:creationId xmlns:a16="http://schemas.microsoft.com/office/drawing/2014/main" id="{D27DCA30-CE09-2FD1-D860-A94153001409}"/>
                </a:ext>
              </a:extLst>
            </p:cNvPr>
            <p:cNvSpPr txBox="1">
              <a:spLocks noChangeArrowheads="1"/>
            </p:cNvSpPr>
            <p:nvPr/>
          </p:nvSpPr>
          <p:spPr bwMode="auto">
            <a:xfrm>
              <a:off x="7749944" y="2623446"/>
              <a:ext cx="101974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Hair</a:t>
              </a:r>
            </a:p>
          </p:txBody>
        </p:sp>
        <p:sp>
          <p:nvSpPr>
            <p:cNvPr id="95243" name="TextBox 17">
              <a:extLst>
                <a:ext uri="{FF2B5EF4-FFF2-40B4-BE49-F238E27FC236}">
                  <a16:creationId xmlns:a16="http://schemas.microsoft.com/office/drawing/2014/main" id="{D68CB4CD-F760-1670-9830-7832956B47B5}"/>
                </a:ext>
              </a:extLst>
            </p:cNvPr>
            <p:cNvSpPr txBox="1">
              <a:spLocks noChangeArrowheads="1"/>
            </p:cNvSpPr>
            <p:nvPr/>
          </p:nvSpPr>
          <p:spPr bwMode="auto">
            <a:xfrm>
              <a:off x="7749944" y="1427302"/>
              <a:ext cx="1392703"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Urine</a:t>
              </a:r>
            </a:p>
          </p:txBody>
        </p:sp>
      </p:grpSp>
      <p:sp>
        <p:nvSpPr>
          <p:cNvPr id="95237" name="TextBox 26">
            <a:extLst>
              <a:ext uri="{FF2B5EF4-FFF2-40B4-BE49-F238E27FC236}">
                <a16:creationId xmlns:a16="http://schemas.microsoft.com/office/drawing/2014/main" id="{8B4A65B9-419C-A988-CC08-109E69247B3A}"/>
              </a:ext>
            </a:extLst>
          </p:cNvPr>
          <p:cNvSpPr txBox="1">
            <a:spLocks noChangeArrowheads="1"/>
          </p:cNvSpPr>
          <p:nvPr/>
        </p:nvSpPr>
        <p:spPr bwMode="auto">
          <a:xfrm>
            <a:off x="4062413" y="4913313"/>
            <a:ext cx="19018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Saliva</a:t>
            </a:r>
          </a:p>
        </p:txBody>
      </p:sp>
      <p:grpSp>
        <p:nvGrpSpPr>
          <p:cNvPr id="95238" name="Group 25">
            <a:extLst>
              <a:ext uri="{FF2B5EF4-FFF2-40B4-BE49-F238E27FC236}">
                <a16:creationId xmlns:a16="http://schemas.microsoft.com/office/drawing/2014/main" id="{18A6E216-A784-2209-F7A8-24315C8A12BA}"/>
              </a:ext>
            </a:extLst>
          </p:cNvPr>
          <p:cNvGrpSpPr>
            <a:grpSpLocks/>
          </p:cNvGrpSpPr>
          <p:nvPr/>
        </p:nvGrpSpPr>
        <p:grpSpPr bwMode="auto">
          <a:xfrm>
            <a:off x="4022725" y="1857375"/>
            <a:ext cx="1903413" cy="2243138"/>
            <a:chOff x="5770684" y="1356642"/>
            <a:chExt cx="1902574" cy="1682303"/>
          </a:xfrm>
        </p:grpSpPr>
        <p:sp>
          <p:nvSpPr>
            <p:cNvPr id="95240" name="TextBox 28">
              <a:extLst>
                <a:ext uri="{FF2B5EF4-FFF2-40B4-BE49-F238E27FC236}">
                  <a16:creationId xmlns:a16="http://schemas.microsoft.com/office/drawing/2014/main" id="{DEB0B47A-84DF-A23A-FC9D-BA22EF180332}"/>
                </a:ext>
              </a:extLst>
            </p:cNvPr>
            <p:cNvSpPr txBox="1">
              <a:spLocks noChangeArrowheads="1"/>
            </p:cNvSpPr>
            <p:nvPr/>
          </p:nvSpPr>
          <p:spPr bwMode="auto">
            <a:xfrm>
              <a:off x="5810025" y="1356642"/>
              <a:ext cx="1019741"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Skin</a:t>
              </a:r>
            </a:p>
          </p:txBody>
        </p:sp>
        <p:sp>
          <p:nvSpPr>
            <p:cNvPr id="95241" name="TextBox 29">
              <a:extLst>
                <a:ext uri="{FF2B5EF4-FFF2-40B4-BE49-F238E27FC236}">
                  <a16:creationId xmlns:a16="http://schemas.microsoft.com/office/drawing/2014/main" id="{FA5D426C-BCF6-3E71-D285-F716EFA31AEF}"/>
                </a:ext>
              </a:extLst>
            </p:cNvPr>
            <p:cNvSpPr txBox="1">
              <a:spLocks noChangeArrowheads="1"/>
            </p:cNvSpPr>
            <p:nvPr/>
          </p:nvSpPr>
          <p:spPr bwMode="auto">
            <a:xfrm>
              <a:off x="5770684" y="2623446"/>
              <a:ext cx="1902574"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Ear Wax</a:t>
              </a:r>
            </a:p>
          </p:txBody>
        </p:sp>
      </p:grpSp>
      <p:sp>
        <p:nvSpPr>
          <p:cNvPr id="95239" name="Rectangle 2">
            <a:extLst>
              <a:ext uri="{FF2B5EF4-FFF2-40B4-BE49-F238E27FC236}">
                <a16:creationId xmlns:a16="http://schemas.microsoft.com/office/drawing/2014/main" id="{EEF5F7AD-06E8-C031-75ED-24D6B064A2A3}"/>
              </a:ext>
            </a:extLst>
          </p:cNvPr>
          <p:cNvSpPr>
            <a:spLocks noChangeArrowheads="1"/>
          </p:cNvSpPr>
          <p:nvPr/>
        </p:nvSpPr>
        <p:spPr bwMode="auto">
          <a:xfrm>
            <a:off x="0" y="603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5000" b="1">
                <a:solidFill>
                  <a:srgbClr val="000000"/>
                </a:solidFill>
              </a:rPr>
              <a:t>What are some sources of DNA?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1" name="Group 21">
            <a:extLst>
              <a:ext uri="{FF2B5EF4-FFF2-40B4-BE49-F238E27FC236}">
                <a16:creationId xmlns:a16="http://schemas.microsoft.com/office/drawing/2014/main" id="{1AF8B7C9-EC78-59A5-9CA7-2709C32EC61E}"/>
              </a:ext>
            </a:extLst>
          </p:cNvPr>
          <p:cNvGrpSpPr>
            <a:grpSpLocks/>
          </p:cNvGrpSpPr>
          <p:nvPr/>
        </p:nvGrpSpPr>
        <p:grpSpPr bwMode="auto">
          <a:xfrm>
            <a:off x="403225" y="1951038"/>
            <a:ext cx="2038350" cy="2149475"/>
            <a:chOff x="996700" y="1490843"/>
            <a:chExt cx="2039482" cy="1611642"/>
          </a:xfrm>
        </p:grpSpPr>
        <p:sp>
          <p:nvSpPr>
            <p:cNvPr id="97296" name="TextBox 4">
              <a:extLst>
                <a:ext uri="{FF2B5EF4-FFF2-40B4-BE49-F238E27FC236}">
                  <a16:creationId xmlns:a16="http://schemas.microsoft.com/office/drawing/2014/main" id="{9E6230BB-7871-6AD8-9764-5B63E54B2727}"/>
                </a:ext>
              </a:extLst>
            </p:cNvPr>
            <p:cNvSpPr txBox="1">
              <a:spLocks noChangeArrowheads="1"/>
            </p:cNvSpPr>
            <p:nvPr/>
          </p:nvSpPr>
          <p:spPr bwMode="auto">
            <a:xfrm>
              <a:off x="996700" y="1490843"/>
              <a:ext cx="20394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Sweat</a:t>
              </a:r>
            </a:p>
          </p:txBody>
        </p:sp>
        <p:sp>
          <p:nvSpPr>
            <p:cNvPr id="97297" name="TextBox 14">
              <a:extLst>
                <a:ext uri="{FF2B5EF4-FFF2-40B4-BE49-F238E27FC236}">
                  <a16:creationId xmlns:a16="http://schemas.microsoft.com/office/drawing/2014/main" id="{31A6E192-7F07-52D5-C677-CBB606749627}"/>
                </a:ext>
              </a:extLst>
            </p:cNvPr>
            <p:cNvSpPr txBox="1">
              <a:spLocks noChangeArrowheads="1"/>
            </p:cNvSpPr>
            <p:nvPr/>
          </p:nvSpPr>
          <p:spPr bwMode="auto">
            <a:xfrm>
              <a:off x="996700" y="2686987"/>
              <a:ext cx="183240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Mucus</a:t>
              </a:r>
            </a:p>
          </p:txBody>
        </p:sp>
      </p:grpSp>
      <p:grpSp>
        <p:nvGrpSpPr>
          <p:cNvPr id="97282" name="Group 24">
            <a:extLst>
              <a:ext uri="{FF2B5EF4-FFF2-40B4-BE49-F238E27FC236}">
                <a16:creationId xmlns:a16="http://schemas.microsoft.com/office/drawing/2014/main" id="{3D19A570-570D-BB94-C7F7-8AEFEEFAFF94}"/>
              </a:ext>
            </a:extLst>
          </p:cNvPr>
          <p:cNvGrpSpPr>
            <a:grpSpLocks/>
          </p:cNvGrpSpPr>
          <p:nvPr/>
        </p:nvGrpSpPr>
        <p:grpSpPr bwMode="auto">
          <a:xfrm>
            <a:off x="5818188" y="1857375"/>
            <a:ext cx="1833562" cy="2214563"/>
            <a:chOff x="5813999" y="2623446"/>
            <a:chExt cx="1832408" cy="1660503"/>
          </a:xfrm>
        </p:grpSpPr>
        <p:sp>
          <p:nvSpPr>
            <p:cNvPr id="97294" name="TextBox 13">
              <a:extLst>
                <a:ext uri="{FF2B5EF4-FFF2-40B4-BE49-F238E27FC236}">
                  <a16:creationId xmlns:a16="http://schemas.microsoft.com/office/drawing/2014/main" id="{A3F548EC-E3EC-9478-9F4F-C661A2B3C20A}"/>
                </a:ext>
              </a:extLst>
            </p:cNvPr>
            <p:cNvSpPr txBox="1">
              <a:spLocks noChangeArrowheads="1"/>
            </p:cNvSpPr>
            <p:nvPr/>
          </p:nvSpPr>
          <p:spPr bwMode="auto">
            <a:xfrm>
              <a:off x="5813999" y="3868451"/>
              <a:ext cx="183240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Dandruff</a:t>
              </a:r>
            </a:p>
          </p:txBody>
        </p:sp>
        <p:sp>
          <p:nvSpPr>
            <p:cNvPr id="97295" name="TextBox 15">
              <a:extLst>
                <a:ext uri="{FF2B5EF4-FFF2-40B4-BE49-F238E27FC236}">
                  <a16:creationId xmlns:a16="http://schemas.microsoft.com/office/drawing/2014/main" id="{2A06AAFF-E86B-3FAE-17E1-D89B36656CEC}"/>
                </a:ext>
              </a:extLst>
            </p:cNvPr>
            <p:cNvSpPr txBox="1">
              <a:spLocks noChangeArrowheads="1"/>
            </p:cNvSpPr>
            <p:nvPr/>
          </p:nvSpPr>
          <p:spPr bwMode="auto">
            <a:xfrm>
              <a:off x="5813999" y="2623446"/>
              <a:ext cx="1529611"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Semen</a:t>
              </a:r>
            </a:p>
          </p:txBody>
        </p:sp>
      </p:grpSp>
      <p:grpSp>
        <p:nvGrpSpPr>
          <p:cNvPr id="97283" name="Group 22">
            <a:extLst>
              <a:ext uri="{FF2B5EF4-FFF2-40B4-BE49-F238E27FC236}">
                <a16:creationId xmlns:a16="http://schemas.microsoft.com/office/drawing/2014/main" id="{94513D97-3CE1-AA3D-F70E-F6E1BA9BED9C}"/>
              </a:ext>
            </a:extLst>
          </p:cNvPr>
          <p:cNvGrpSpPr>
            <a:grpSpLocks/>
          </p:cNvGrpSpPr>
          <p:nvPr/>
        </p:nvGrpSpPr>
        <p:grpSpPr bwMode="auto">
          <a:xfrm>
            <a:off x="2235200" y="1857375"/>
            <a:ext cx="2039938" cy="2243138"/>
            <a:chOff x="3057802" y="2623446"/>
            <a:chExt cx="2039482" cy="1682303"/>
          </a:xfrm>
        </p:grpSpPr>
        <p:sp>
          <p:nvSpPr>
            <p:cNvPr id="97292" name="TextBox 9">
              <a:extLst>
                <a:ext uri="{FF2B5EF4-FFF2-40B4-BE49-F238E27FC236}">
                  <a16:creationId xmlns:a16="http://schemas.microsoft.com/office/drawing/2014/main" id="{A7F7411A-4DC2-FE24-107E-FB6534112F1C}"/>
                </a:ext>
              </a:extLst>
            </p:cNvPr>
            <p:cNvSpPr txBox="1">
              <a:spLocks noChangeArrowheads="1"/>
            </p:cNvSpPr>
            <p:nvPr/>
          </p:nvSpPr>
          <p:spPr bwMode="auto">
            <a:xfrm>
              <a:off x="3057802" y="2623446"/>
              <a:ext cx="1787834"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Blood</a:t>
              </a:r>
            </a:p>
          </p:txBody>
        </p:sp>
        <p:sp>
          <p:nvSpPr>
            <p:cNvPr id="97293" name="TextBox 10">
              <a:extLst>
                <a:ext uri="{FF2B5EF4-FFF2-40B4-BE49-F238E27FC236}">
                  <a16:creationId xmlns:a16="http://schemas.microsoft.com/office/drawing/2014/main" id="{61C019B0-1C8E-DFB4-BB85-57498B056007}"/>
                </a:ext>
              </a:extLst>
            </p:cNvPr>
            <p:cNvSpPr txBox="1">
              <a:spLocks noChangeArrowheads="1"/>
            </p:cNvSpPr>
            <p:nvPr/>
          </p:nvSpPr>
          <p:spPr bwMode="auto">
            <a:xfrm>
              <a:off x="3057802" y="3890250"/>
              <a:ext cx="2039482"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Tissue</a:t>
              </a:r>
            </a:p>
          </p:txBody>
        </p:sp>
      </p:grpSp>
      <p:grpSp>
        <p:nvGrpSpPr>
          <p:cNvPr id="97284" name="Group 23">
            <a:extLst>
              <a:ext uri="{FF2B5EF4-FFF2-40B4-BE49-F238E27FC236}">
                <a16:creationId xmlns:a16="http://schemas.microsoft.com/office/drawing/2014/main" id="{16A8B06D-9FE9-8F5D-683F-8185E47B3D1B}"/>
              </a:ext>
            </a:extLst>
          </p:cNvPr>
          <p:cNvGrpSpPr>
            <a:grpSpLocks/>
          </p:cNvGrpSpPr>
          <p:nvPr/>
        </p:nvGrpSpPr>
        <p:grpSpPr bwMode="auto">
          <a:xfrm>
            <a:off x="7653338" y="1951038"/>
            <a:ext cx="1392237" cy="2149475"/>
            <a:chOff x="7749944" y="1427302"/>
            <a:chExt cx="1392703" cy="1611642"/>
          </a:xfrm>
        </p:grpSpPr>
        <p:sp>
          <p:nvSpPr>
            <p:cNvPr id="97290" name="TextBox 12">
              <a:extLst>
                <a:ext uri="{FF2B5EF4-FFF2-40B4-BE49-F238E27FC236}">
                  <a16:creationId xmlns:a16="http://schemas.microsoft.com/office/drawing/2014/main" id="{5BF99B25-8AE9-B196-F758-470B1861CC72}"/>
                </a:ext>
              </a:extLst>
            </p:cNvPr>
            <p:cNvSpPr txBox="1">
              <a:spLocks noChangeArrowheads="1"/>
            </p:cNvSpPr>
            <p:nvPr/>
          </p:nvSpPr>
          <p:spPr bwMode="auto">
            <a:xfrm>
              <a:off x="7749944" y="2623446"/>
              <a:ext cx="101974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Hair</a:t>
              </a:r>
            </a:p>
          </p:txBody>
        </p:sp>
        <p:sp>
          <p:nvSpPr>
            <p:cNvPr id="97291" name="TextBox 17">
              <a:extLst>
                <a:ext uri="{FF2B5EF4-FFF2-40B4-BE49-F238E27FC236}">
                  <a16:creationId xmlns:a16="http://schemas.microsoft.com/office/drawing/2014/main" id="{BD702F93-3E66-405B-6E4B-6779B7B953A4}"/>
                </a:ext>
              </a:extLst>
            </p:cNvPr>
            <p:cNvSpPr txBox="1">
              <a:spLocks noChangeArrowheads="1"/>
            </p:cNvSpPr>
            <p:nvPr/>
          </p:nvSpPr>
          <p:spPr bwMode="auto">
            <a:xfrm>
              <a:off x="7749944" y="1427302"/>
              <a:ext cx="1392703"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Urine</a:t>
              </a:r>
            </a:p>
          </p:txBody>
        </p:sp>
      </p:grpSp>
      <p:grpSp>
        <p:nvGrpSpPr>
          <p:cNvPr id="97285" name="Group 25">
            <a:extLst>
              <a:ext uri="{FF2B5EF4-FFF2-40B4-BE49-F238E27FC236}">
                <a16:creationId xmlns:a16="http://schemas.microsoft.com/office/drawing/2014/main" id="{39259242-8806-E546-DA49-C791AA086140}"/>
              </a:ext>
            </a:extLst>
          </p:cNvPr>
          <p:cNvGrpSpPr>
            <a:grpSpLocks/>
          </p:cNvGrpSpPr>
          <p:nvPr/>
        </p:nvGrpSpPr>
        <p:grpSpPr bwMode="auto">
          <a:xfrm>
            <a:off x="4022725" y="1857375"/>
            <a:ext cx="1903413" cy="2243138"/>
            <a:chOff x="5770684" y="1356642"/>
            <a:chExt cx="1902574" cy="1682303"/>
          </a:xfrm>
        </p:grpSpPr>
        <p:sp>
          <p:nvSpPr>
            <p:cNvPr id="97288" name="TextBox 28">
              <a:extLst>
                <a:ext uri="{FF2B5EF4-FFF2-40B4-BE49-F238E27FC236}">
                  <a16:creationId xmlns:a16="http://schemas.microsoft.com/office/drawing/2014/main" id="{12012A62-FF37-0512-5CD4-DBC3F8A0913B}"/>
                </a:ext>
              </a:extLst>
            </p:cNvPr>
            <p:cNvSpPr txBox="1">
              <a:spLocks noChangeArrowheads="1"/>
            </p:cNvSpPr>
            <p:nvPr/>
          </p:nvSpPr>
          <p:spPr bwMode="auto">
            <a:xfrm>
              <a:off x="5810025" y="1356642"/>
              <a:ext cx="1019741"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Skin</a:t>
              </a:r>
            </a:p>
          </p:txBody>
        </p:sp>
        <p:sp>
          <p:nvSpPr>
            <p:cNvPr id="97289" name="TextBox 29">
              <a:extLst>
                <a:ext uri="{FF2B5EF4-FFF2-40B4-BE49-F238E27FC236}">
                  <a16:creationId xmlns:a16="http://schemas.microsoft.com/office/drawing/2014/main" id="{80BF5C02-2866-391C-9341-B5EA8B0463FA}"/>
                </a:ext>
              </a:extLst>
            </p:cNvPr>
            <p:cNvSpPr txBox="1">
              <a:spLocks noChangeArrowheads="1"/>
            </p:cNvSpPr>
            <p:nvPr/>
          </p:nvSpPr>
          <p:spPr bwMode="auto">
            <a:xfrm>
              <a:off x="5770684" y="2623446"/>
              <a:ext cx="1902574"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000">
                  <a:solidFill>
                    <a:srgbClr val="000000"/>
                  </a:solidFill>
                </a:rPr>
                <a:t>Ear Wax</a:t>
              </a:r>
            </a:p>
          </p:txBody>
        </p:sp>
      </p:grpSp>
      <p:sp>
        <p:nvSpPr>
          <p:cNvPr id="97286" name="Rectangle 2">
            <a:extLst>
              <a:ext uri="{FF2B5EF4-FFF2-40B4-BE49-F238E27FC236}">
                <a16:creationId xmlns:a16="http://schemas.microsoft.com/office/drawing/2014/main" id="{09F4EAD4-A318-D0CF-0B4A-1D8370B2C6A0}"/>
              </a:ext>
            </a:extLst>
          </p:cNvPr>
          <p:cNvSpPr>
            <a:spLocks noChangeArrowheads="1"/>
          </p:cNvSpPr>
          <p:nvPr/>
        </p:nvSpPr>
        <p:spPr bwMode="auto">
          <a:xfrm>
            <a:off x="0" y="603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5000" b="1">
                <a:solidFill>
                  <a:srgbClr val="000000"/>
                </a:solidFill>
              </a:rPr>
              <a:t>What are some sources of DNA?</a:t>
            </a:r>
          </a:p>
        </p:txBody>
      </p:sp>
      <p:sp>
        <p:nvSpPr>
          <p:cNvPr id="97287" name="TextBox 19">
            <a:extLst>
              <a:ext uri="{FF2B5EF4-FFF2-40B4-BE49-F238E27FC236}">
                <a16:creationId xmlns:a16="http://schemas.microsoft.com/office/drawing/2014/main" id="{6F6B1DDD-7927-7C6D-95F9-0A5928564CB1}"/>
              </a:ext>
            </a:extLst>
          </p:cNvPr>
          <p:cNvSpPr txBox="1">
            <a:spLocks noChangeArrowheads="1"/>
          </p:cNvSpPr>
          <p:nvPr/>
        </p:nvSpPr>
        <p:spPr bwMode="auto">
          <a:xfrm>
            <a:off x="3338513" y="4591050"/>
            <a:ext cx="49609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8800">
                <a:solidFill>
                  <a:srgbClr val="FF0000"/>
                </a:solidFill>
              </a:rPr>
              <a:t>Saliva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4">
            <a:extLst>
              <a:ext uri="{FF2B5EF4-FFF2-40B4-BE49-F238E27FC236}">
                <a16:creationId xmlns:a16="http://schemas.microsoft.com/office/drawing/2014/main" id="{9D8D66ED-DE55-1F94-A39E-F30C1B2C7129}"/>
              </a:ext>
            </a:extLst>
          </p:cNvPr>
          <p:cNvSpPr>
            <a:spLocks noGrp="1" noChangeArrowheads="1"/>
          </p:cNvSpPr>
          <p:nvPr>
            <p:ph type="ctrTitle"/>
          </p:nvPr>
        </p:nvSpPr>
        <p:spPr>
          <a:xfrm>
            <a:off x="698500" y="2503488"/>
            <a:ext cx="7772400" cy="1470025"/>
          </a:xfrm>
        </p:spPr>
        <p:txBody>
          <a:bodyPr/>
          <a:lstStyle/>
          <a:p>
            <a:pPr eaLnBrk="1" hangingPunct="1"/>
            <a:r>
              <a:rPr lang="en-US" altLang="en-US" sz="5000" b="1">
                <a:solidFill>
                  <a:schemeClr val="bg1"/>
                </a:solidFill>
                <a:ea typeface="ＭＳ Ｐゴシック" panose="020B0600070205080204" pitchFamily="34" charset="-128"/>
              </a:rPr>
              <a:t>Ok forensics scientists… </a:t>
            </a:r>
            <a:br>
              <a:rPr lang="en-US" altLang="en-US" sz="5000" b="1">
                <a:solidFill>
                  <a:schemeClr val="bg1"/>
                </a:solidFill>
                <a:ea typeface="ＭＳ Ｐゴシック" panose="020B0600070205080204" pitchFamily="34" charset="-128"/>
              </a:rPr>
            </a:br>
            <a:r>
              <a:rPr lang="en-US" altLang="en-US" sz="5000" b="1">
                <a:solidFill>
                  <a:schemeClr val="bg1"/>
                </a:solidFill>
                <a:ea typeface="ＭＳ Ｐゴシック" panose="020B0600070205080204" pitchFamily="34" charset="-128"/>
              </a:rPr>
              <a:t>Let’s isolate DNA!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4">
            <a:extLst>
              <a:ext uri="{FF2B5EF4-FFF2-40B4-BE49-F238E27FC236}">
                <a16:creationId xmlns:a16="http://schemas.microsoft.com/office/drawing/2014/main" id="{2470DF70-F9C0-5FFF-0D07-5A9AC031B61E}"/>
              </a:ext>
            </a:extLst>
          </p:cNvPr>
          <p:cNvSpPr>
            <a:spLocks noGrp="1" noChangeArrowheads="1"/>
          </p:cNvSpPr>
          <p:nvPr>
            <p:ph type="title"/>
          </p:nvPr>
        </p:nvSpPr>
        <p:spPr>
          <a:xfrm>
            <a:off x="0" y="76200"/>
            <a:ext cx="9144000" cy="1143000"/>
          </a:xfrm>
        </p:spPr>
        <p:txBody>
          <a:bodyPr/>
          <a:lstStyle/>
          <a:p>
            <a:pPr eaLnBrk="1" hangingPunct="1"/>
            <a:r>
              <a:rPr lang="en-US" altLang="en-US" b="1">
                <a:solidFill>
                  <a:srgbClr val="000000"/>
                </a:solidFill>
                <a:ea typeface="ＭＳ Ｐゴシック" panose="020B0600070205080204" pitchFamily="34" charset="-128"/>
              </a:rPr>
              <a:t>DNA Isolation Method</a:t>
            </a:r>
          </a:p>
        </p:txBody>
      </p:sp>
      <p:sp>
        <p:nvSpPr>
          <p:cNvPr id="101378" name="Rectangle 5">
            <a:extLst>
              <a:ext uri="{FF2B5EF4-FFF2-40B4-BE49-F238E27FC236}">
                <a16:creationId xmlns:a16="http://schemas.microsoft.com/office/drawing/2014/main" id="{36BD80D9-64A0-8E54-E8D4-C9F3B0CA85CE}"/>
              </a:ext>
            </a:extLst>
          </p:cNvPr>
          <p:cNvSpPr>
            <a:spLocks noGrp="1" noChangeArrowheads="1"/>
          </p:cNvSpPr>
          <p:nvPr>
            <p:ph idx="1"/>
          </p:nvPr>
        </p:nvSpPr>
        <p:spPr>
          <a:xfrm>
            <a:off x="292100" y="1801813"/>
            <a:ext cx="8529638" cy="4114800"/>
          </a:xfrm>
        </p:spPr>
        <p:txBody>
          <a:bodyPr/>
          <a:lstStyle/>
          <a:p>
            <a:pPr eaLnBrk="1" hangingPunct="1">
              <a:lnSpc>
                <a:spcPct val="80000"/>
              </a:lnSpc>
            </a:pPr>
            <a:r>
              <a:rPr lang="en-US" altLang="en-US" sz="2800" b="1">
                <a:solidFill>
                  <a:srgbClr val="000000"/>
                </a:solidFill>
                <a:ea typeface="ＭＳ Ｐゴシック" panose="020B0600070205080204" pitchFamily="34" charset="-128"/>
              </a:rPr>
              <a:t>Step 1</a:t>
            </a:r>
            <a:r>
              <a:rPr lang="en-US" altLang="en-US" sz="2800">
                <a:solidFill>
                  <a:srgbClr val="000000"/>
                </a:solidFill>
                <a:ea typeface="ＭＳ Ｐゴシック" panose="020B0600070205080204" pitchFamily="34" charset="-128"/>
              </a:rPr>
              <a:t>:  </a:t>
            </a:r>
            <a:r>
              <a:rPr lang="en-US" altLang="en-US" sz="2800" b="1">
                <a:solidFill>
                  <a:srgbClr val="000000"/>
                </a:solidFill>
                <a:ea typeface="ＭＳ Ｐゴシック" panose="020B0600070205080204" pitchFamily="34" charset="-128"/>
              </a:rPr>
              <a:t>Add your saliva to the tube</a:t>
            </a:r>
            <a:br>
              <a:rPr lang="en-US" altLang="en-US" sz="2800">
                <a:solidFill>
                  <a:srgbClr val="000000"/>
                </a:solidFill>
                <a:ea typeface="ＭＳ Ｐゴシック" panose="020B0600070205080204" pitchFamily="34" charset="-128"/>
              </a:rPr>
            </a:br>
            <a:endParaRPr lang="en-US" altLang="en-US" sz="2800">
              <a:solidFill>
                <a:srgbClr val="000000"/>
              </a:solidFill>
              <a:ea typeface="ＭＳ Ｐゴシック" panose="020B0600070205080204" pitchFamily="34" charset="-128"/>
            </a:endParaRPr>
          </a:p>
          <a:p>
            <a:pPr eaLnBrk="1" hangingPunct="1">
              <a:lnSpc>
                <a:spcPct val="80000"/>
              </a:lnSpc>
            </a:pPr>
            <a:r>
              <a:rPr lang="en-US" altLang="en-US" sz="2800" b="1">
                <a:solidFill>
                  <a:srgbClr val="000000"/>
                </a:solidFill>
                <a:ea typeface="ＭＳ Ｐゴシック" panose="020B0600070205080204" pitchFamily="34" charset="-128"/>
              </a:rPr>
              <a:t>Step 2:  Add 1-2 drops of soap to tube and mix well</a:t>
            </a:r>
            <a:endParaRPr lang="en-US" altLang="en-US" sz="2800">
              <a:solidFill>
                <a:srgbClr val="000000"/>
              </a:solidFill>
              <a:ea typeface="ＭＳ Ｐゴシック" panose="020B0600070205080204" pitchFamily="34" charset="-128"/>
            </a:endParaRPr>
          </a:p>
          <a:p>
            <a:pPr eaLnBrk="1" hangingPunct="1">
              <a:lnSpc>
                <a:spcPct val="80000"/>
              </a:lnSpc>
            </a:pPr>
            <a:endParaRPr lang="en-US" altLang="en-US" sz="2800" b="1">
              <a:solidFill>
                <a:srgbClr val="000000"/>
              </a:solidFill>
              <a:ea typeface="ＭＳ Ｐゴシック" panose="020B0600070205080204" pitchFamily="34" charset="-128"/>
            </a:endParaRPr>
          </a:p>
          <a:p>
            <a:pPr eaLnBrk="1" hangingPunct="1">
              <a:lnSpc>
                <a:spcPct val="80000"/>
              </a:lnSpc>
            </a:pPr>
            <a:r>
              <a:rPr lang="en-US" altLang="en-US" sz="2800" b="1">
                <a:solidFill>
                  <a:srgbClr val="000000"/>
                </a:solidFill>
                <a:ea typeface="ＭＳ Ｐゴシック" panose="020B0600070205080204" pitchFamily="34" charset="-128"/>
              </a:rPr>
              <a:t>Step 3:  Add a pinch of salt and mix well</a:t>
            </a:r>
            <a:endParaRPr lang="en-US" altLang="en-US" sz="2800">
              <a:solidFill>
                <a:srgbClr val="000000"/>
              </a:solidFill>
              <a:ea typeface="ＭＳ Ｐゴシック" panose="020B0600070205080204" pitchFamily="34" charset="-128"/>
            </a:endParaRPr>
          </a:p>
          <a:p>
            <a:pPr eaLnBrk="1" hangingPunct="1">
              <a:lnSpc>
                <a:spcPct val="80000"/>
              </a:lnSpc>
            </a:pPr>
            <a:endParaRPr lang="en-US" altLang="en-US" sz="2800" b="1">
              <a:solidFill>
                <a:srgbClr val="000000"/>
              </a:solidFill>
              <a:ea typeface="ＭＳ Ｐゴシック" panose="020B0600070205080204" pitchFamily="34" charset="-128"/>
            </a:endParaRPr>
          </a:p>
          <a:p>
            <a:pPr eaLnBrk="1" hangingPunct="1">
              <a:lnSpc>
                <a:spcPct val="80000"/>
              </a:lnSpc>
            </a:pPr>
            <a:r>
              <a:rPr lang="en-US" altLang="en-US" sz="2800" b="1">
                <a:solidFill>
                  <a:srgbClr val="000000"/>
                </a:solidFill>
                <a:ea typeface="ＭＳ Ｐゴシック" panose="020B0600070205080204" pitchFamily="34" charset="-128"/>
              </a:rPr>
              <a:t>Step 4:  Add several droppers full of ethanol and mix well</a:t>
            </a:r>
            <a:endParaRPr lang="en-US" altLang="en-US" sz="2800">
              <a:solidFill>
                <a:srgbClr val="000000"/>
              </a:solidFill>
              <a:ea typeface="ＭＳ Ｐゴシック" panose="020B0600070205080204" pitchFamily="34" charset="-128"/>
            </a:endParaRPr>
          </a:p>
          <a:p>
            <a:pPr eaLnBrk="1" hangingPunct="1">
              <a:lnSpc>
                <a:spcPct val="80000"/>
              </a:lnSpc>
            </a:pPr>
            <a:endParaRPr lang="en-US" altLang="en-US" sz="2800" b="1">
              <a:solidFill>
                <a:srgbClr val="000000"/>
              </a:solidFill>
              <a:ea typeface="ＭＳ Ｐゴシック" panose="020B0600070205080204" pitchFamily="34" charset="-128"/>
            </a:endParaRPr>
          </a:p>
          <a:p>
            <a:pPr eaLnBrk="1" hangingPunct="1">
              <a:lnSpc>
                <a:spcPct val="80000"/>
              </a:lnSpc>
            </a:pPr>
            <a:r>
              <a:rPr lang="en-US" altLang="en-US" sz="2800" b="1">
                <a:solidFill>
                  <a:srgbClr val="000000"/>
                </a:solidFill>
                <a:ea typeface="ＭＳ Ｐゴシック" panose="020B0600070205080204" pitchFamily="34" charset="-128"/>
              </a:rPr>
              <a:t>Step 5:  Spool your DNA with stick </a:t>
            </a:r>
            <a:endParaRPr lang="en-US" altLang="en-US" sz="2800">
              <a:solidFill>
                <a:srgbClr val="000000"/>
              </a:solidFill>
              <a:ea typeface="ＭＳ Ｐゴシック" panose="020B0600070205080204"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 name="Picture 24" descr="Empty fish bowl outline icon. Clipart image isolated on white background  Stock Vector | Adobe Stock">
            <a:extLst>
              <a:ext uri="{FF2B5EF4-FFF2-40B4-BE49-F238E27FC236}">
                <a16:creationId xmlns:a16="http://schemas.microsoft.com/office/drawing/2014/main" id="{ACB1918E-0E67-6F00-EE01-F46DC6C503B1}"/>
              </a:ext>
            </a:extLst>
          </p:cNvPr>
          <p:cNvPicPr>
            <a:picLocks noChangeAspect="1"/>
          </p:cNvPicPr>
          <p:nvPr/>
        </p:nvPicPr>
        <p:blipFill rotWithShape="1">
          <a:blip r:embed="rId3"/>
          <a:srcRect l="15225" t="16384" r="14879" b="16743"/>
          <a:stretch/>
        </p:blipFill>
        <p:spPr>
          <a:xfrm>
            <a:off x="5495711" y="2018891"/>
            <a:ext cx="3287577" cy="3146216"/>
          </a:xfrm>
          <a:prstGeom prst="rect">
            <a:avLst/>
          </a:prstGeom>
        </p:spPr>
      </p:pic>
      <p:pic>
        <p:nvPicPr>
          <p:cNvPr id="23" name="Picture 22" descr="Empty fish bowl outline icon. Clipart image isolated on white background  Stock Vector | Adobe Stock">
            <a:extLst>
              <a:ext uri="{FF2B5EF4-FFF2-40B4-BE49-F238E27FC236}">
                <a16:creationId xmlns:a16="http://schemas.microsoft.com/office/drawing/2014/main" id="{2A1D61E5-1A02-46D6-82F2-01F6DAA21C46}"/>
              </a:ext>
            </a:extLst>
          </p:cNvPr>
          <p:cNvPicPr>
            <a:picLocks noChangeAspect="1"/>
          </p:cNvPicPr>
          <p:nvPr/>
        </p:nvPicPr>
        <p:blipFill rotWithShape="1">
          <a:blip r:embed="rId3"/>
          <a:srcRect l="15225" t="16384" r="14879" b="16743"/>
          <a:stretch/>
        </p:blipFill>
        <p:spPr>
          <a:xfrm>
            <a:off x="603201" y="2023605"/>
            <a:ext cx="3287577" cy="3146216"/>
          </a:xfrm>
          <a:prstGeom prst="rect">
            <a:avLst/>
          </a:prstGeom>
        </p:spPr>
      </p:pic>
      <p:sp>
        <p:nvSpPr>
          <p:cNvPr id="2" name="Title 1">
            <a:extLst>
              <a:ext uri="{FF2B5EF4-FFF2-40B4-BE49-F238E27FC236}">
                <a16:creationId xmlns:a16="http://schemas.microsoft.com/office/drawing/2014/main" id="{04094418-6DA4-BBC7-836D-179073AA3B13}"/>
              </a:ext>
            </a:extLst>
          </p:cNvPr>
          <p:cNvSpPr>
            <a:spLocks noGrp="1"/>
          </p:cNvSpPr>
          <p:nvPr>
            <p:ph type="title"/>
          </p:nvPr>
        </p:nvSpPr>
        <p:spPr>
          <a:xfrm>
            <a:off x="601211" y="91551"/>
            <a:ext cx="8229600" cy="2087642"/>
          </a:xfrm>
        </p:spPr>
        <p:txBody>
          <a:bodyPr/>
          <a:lstStyle/>
          <a:p>
            <a:r>
              <a:rPr lang="en-US" b="1">
                <a:solidFill>
                  <a:srgbClr val="000000"/>
                </a:solidFill>
                <a:ea typeface="Calibri"/>
                <a:cs typeface="Calibri"/>
              </a:rPr>
              <a:t>Baby Guppy wants to know what fishbowl they belong in</a:t>
            </a:r>
            <a:endParaRPr lang="en-US">
              <a:solidFill>
                <a:srgbClr val="000000"/>
              </a:solidFill>
              <a:ea typeface="Calibri"/>
              <a:cs typeface="Calibri"/>
            </a:endParaRPr>
          </a:p>
          <a:p>
            <a:endParaRPr lang="en-US"/>
          </a:p>
        </p:txBody>
      </p:sp>
      <p:pic>
        <p:nvPicPr>
          <p:cNvPr id="4" name="Content Placeholder 3" descr="A cartoon fish with black text&#10;&#10;Description automatically generated">
            <a:extLst>
              <a:ext uri="{FF2B5EF4-FFF2-40B4-BE49-F238E27FC236}">
                <a16:creationId xmlns:a16="http://schemas.microsoft.com/office/drawing/2014/main" id="{C6E6D8BB-93B2-DDCD-CC76-943B208E0390}"/>
              </a:ext>
            </a:extLst>
          </p:cNvPr>
          <p:cNvPicPr>
            <a:picLocks noGrp="1" noChangeAspect="1"/>
          </p:cNvPicPr>
          <p:nvPr>
            <p:ph idx="1"/>
          </p:nvPr>
        </p:nvPicPr>
        <p:blipFill rotWithShape="1">
          <a:blip r:embed="rId4"/>
          <a:srcRect t="13636" r="2732" b="3788"/>
          <a:stretch/>
        </p:blipFill>
        <p:spPr>
          <a:xfrm>
            <a:off x="3438651" y="5156586"/>
            <a:ext cx="2557948" cy="156357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027DB8AC-305F-7C44-F724-5EA7B2BD3B49}"/>
              </a:ext>
            </a:extLst>
          </p:cNvPr>
          <p:cNvGrpSpPr/>
          <p:nvPr/>
        </p:nvGrpSpPr>
        <p:grpSpPr>
          <a:xfrm>
            <a:off x="5898086" y="3492062"/>
            <a:ext cx="2476410" cy="1291299"/>
            <a:chOff x="6100762" y="2610656"/>
            <a:chExt cx="2476410" cy="1291299"/>
          </a:xfrm>
        </p:grpSpPr>
        <p:pic>
          <p:nvPicPr>
            <p:cNvPr id="6" name="Picture 5" descr="A cartoon of a fish&#10;&#10;Description automatically generated">
              <a:extLst>
                <a:ext uri="{FF2B5EF4-FFF2-40B4-BE49-F238E27FC236}">
                  <a16:creationId xmlns:a16="http://schemas.microsoft.com/office/drawing/2014/main" id="{2E8BD831-3BD7-5F6A-4B46-4A03675BAD90}"/>
                </a:ext>
              </a:extLst>
            </p:cNvPr>
            <p:cNvPicPr>
              <a:picLocks noChangeAspect="1"/>
            </p:cNvPicPr>
            <p:nvPr/>
          </p:nvPicPr>
          <p:blipFill>
            <a:blip r:embed="rId5"/>
            <a:stretch>
              <a:fillRect/>
            </a:stretch>
          </p:blipFill>
          <p:spPr>
            <a:xfrm>
              <a:off x="6328553" y="3322158"/>
              <a:ext cx="1084053" cy="565929"/>
            </a:xfrm>
            <a:prstGeom prst="rect">
              <a:avLst/>
            </a:prstGeom>
          </p:spPr>
        </p:pic>
        <p:pic>
          <p:nvPicPr>
            <p:cNvPr id="7" name="Picture 6" descr="A cartoon of a fish&#10;&#10;Description automatically generated">
              <a:extLst>
                <a:ext uri="{FF2B5EF4-FFF2-40B4-BE49-F238E27FC236}">
                  <a16:creationId xmlns:a16="http://schemas.microsoft.com/office/drawing/2014/main" id="{9755DA02-EA46-D691-DFC4-993655D1D4F7}"/>
                </a:ext>
              </a:extLst>
            </p:cNvPr>
            <p:cNvPicPr>
              <a:picLocks noChangeAspect="1"/>
            </p:cNvPicPr>
            <p:nvPr/>
          </p:nvPicPr>
          <p:blipFill>
            <a:blip r:embed="rId5"/>
            <a:stretch>
              <a:fillRect/>
            </a:stretch>
          </p:blipFill>
          <p:spPr>
            <a:xfrm rot="20460000">
              <a:off x="7205572" y="2617667"/>
              <a:ext cx="1371600" cy="695325"/>
            </a:xfrm>
            <a:prstGeom prst="rect">
              <a:avLst/>
            </a:prstGeom>
          </p:spPr>
        </p:pic>
        <p:pic>
          <p:nvPicPr>
            <p:cNvPr id="10" name="Picture 9" descr="A cartoon of a fish&#10;&#10;Description automatically generated">
              <a:extLst>
                <a:ext uri="{FF2B5EF4-FFF2-40B4-BE49-F238E27FC236}">
                  <a16:creationId xmlns:a16="http://schemas.microsoft.com/office/drawing/2014/main" id="{816B48A0-2953-9C1E-7080-E9CC6C003452}"/>
                </a:ext>
              </a:extLst>
            </p:cNvPr>
            <p:cNvPicPr>
              <a:picLocks noChangeAspect="1"/>
            </p:cNvPicPr>
            <p:nvPr/>
          </p:nvPicPr>
          <p:blipFill rotWithShape="1">
            <a:blip r:embed="rId6"/>
            <a:srcRect t="-3965" r="30345" b="-1562"/>
            <a:stretch/>
          </p:blipFill>
          <p:spPr>
            <a:xfrm>
              <a:off x="6100762" y="2610656"/>
              <a:ext cx="1021670" cy="701827"/>
            </a:xfrm>
            <a:prstGeom prst="rect">
              <a:avLst/>
            </a:prstGeom>
          </p:spPr>
        </p:pic>
        <p:pic>
          <p:nvPicPr>
            <p:cNvPr id="11" name="Picture 10" descr="A cartoon of a fish&#10;&#10;Description automatically generated">
              <a:extLst>
                <a:ext uri="{FF2B5EF4-FFF2-40B4-BE49-F238E27FC236}">
                  <a16:creationId xmlns:a16="http://schemas.microsoft.com/office/drawing/2014/main" id="{5BFFB4F5-EDA8-CE5A-4DB5-5701E41F3AA0}"/>
                </a:ext>
              </a:extLst>
            </p:cNvPr>
            <p:cNvPicPr>
              <a:picLocks noChangeAspect="1"/>
            </p:cNvPicPr>
            <p:nvPr/>
          </p:nvPicPr>
          <p:blipFill rotWithShape="1">
            <a:blip r:embed="rId6"/>
            <a:srcRect t="-3965" r="30345" b="-1562"/>
            <a:stretch/>
          </p:blipFill>
          <p:spPr>
            <a:xfrm>
              <a:off x="7567252" y="3430165"/>
              <a:ext cx="647859" cy="471790"/>
            </a:xfrm>
            <a:prstGeom prst="rect">
              <a:avLst/>
            </a:prstGeom>
          </p:spPr>
        </p:pic>
      </p:grpSp>
      <p:grpSp>
        <p:nvGrpSpPr>
          <p:cNvPr id="26" name="Group 25">
            <a:extLst>
              <a:ext uri="{FF2B5EF4-FFF2-40B4-BE49-F238E27FC236}">
                <a16:creationId xmlns:a16="http://schemas.microsoft.com/office/drawing/2014/main" id="{DBB9DBC1-222E-1BB6-5D98-A8EDE6D556DC}"/>
              </a:ext>
            </a:extLst>
          </p:cNvPr>
          <p:cNvGrpSpPr/>
          <p:nvPr/>
        </p:nvGrpSpPr>
        <p:grpSpPr>
          <a:xfrm>
            <a:off x="1061525" y="3557683"/>
            <a:ext cx="2476410" cy="1291299"/>
            <a:chOff x="1061525" y="3557683"/>
            <a:chExt cx="2476410" cy="1291299"/>
          </a:xfrm>
        </p:grpSpPr>
        <p:pic>
          <p:nvPicPr>
            <p:cNvPr id="18" name="Picture 17" descr="A cartoon of a fish&#10;&#10;Description automatically generated">
              <a:extLst>
                <a:ext uri="{FF2B5EF4-FFF2-40B4-BE49-F238E27FC236}">
                  <a16:creationId xmlns:a16="http://schemas.microsoft.com/office/drawing/2014/main" id="{27FA3DB9-E31A-7C1F-A79B-47FE4C368679}"/>
                </a:ext>
              </a:extLst>
            </p:cNvPr>
            <p:cNvPicPr>
              <a:picLocks noChangeAspect="1"/>
            </p:cNvPicPr>
            <p:nvPr/>
          </p:nvPicPr>
          <p:blipFill>
            <a:blip r:embed="rId7">
              <a:extLst>
                <a:ext uri="{BEBA8EAE-BF5A-486C-A8C5-ECC9F3942E4B}">
                  <a14:imgProps xmlns:a14="http://schemas.microsoft.com/office/drawing/2010/main">
                    <a14:imgLayer r:embed="rId8">
                      <a14:imgEffect>
                        <a14:saturation sat="322000"/>
                      </a14:imgEffect>
                    </a14:imgLayer>
                  </a14:imgProps>
                </a:ext>
              </a:extLst>
            </a:blip>
            <a:stretch>
              <a:fillRect/>
            </a:stretch>
          </p:blipFill>
          <p:spPr>
            <a:xfrm>
              <a:off x="1289316" y="4269185"/>
              <a:ext cx="1084053" cy="565929"/>
            </a:xfrm>
            <a:prstGeom prst="rect">
              <a:avLst/>
            </a:prstGeom>
          </p:spPr>
        </p:pic>
        <p:pic>
          <p:nvPicPr>
            <p:cNvPr id="19" name="Picture 18" descr="A cartoon of a fish&#10;&#10;Description automatically generated">
              <a:extLst>
                <a:ext uri="{FF2B5EF4-FFF2-40B4-BE49-F238E27FC236}">
                  <a16:creationId xmlns:a16="http://schemas.microsoft.com/office/drawing/2014/main" id="{99F88F77-A4F4-17B4-B254-CFF59CE1F876}"/>
                </a:ext>
              </a:extLst>
            </p:cNvPr>
            <p:cNvPicPr>
              <a:picLocks noChangeAspect="1"/>
            </p:cNvPicPr>
            <p:nvPr/>
          </p:nvPicPr>
          <p:blipFill>
            <a:blip r:embed="rId9">
              <a:alphaModFix amt="98000"/>
              <a:extLst>
                <a:ext uri="{BEBA8EAE-BF5A-486C-A8C5-ECC9F3942E4B}">
                  <a14:imgProps xmlns:a14="http://schemas.microsoft.com/office/drawing/2010/main">
                    <a14:imgLayer r:embed="rId8">
                      <a14:imgEffect>
                        <a14:saturation sat="322000"/>
                      </a14:imgEffect>
                      <a14:imgEffect>
                        <a14:brightnessContrast bright="1000" contrast="1000"/>
                      </a14:imgEffect>
                    </a14:imgLayer>
                  </a14:imgProps>
                </a:ext>
              </a:extLst>
            </a:blip>
            <a:stretch>
              <a:fillRect/>
            </a:stretch>
          </p:blipFill>
          <p:spPr>
            <a:xfrm rot="20460000">
              <a:off x="2166335" y="3640108"/>
              <a:ext cx="1371600" cy="695325"/>
            </a:xfrm>
            <a:prstGeom prst="rect">
              <a:avLst/>
            </a:prstGeom>
            <a:effectLst/>
          </p:spPr>
        </p:pic>
        <p:pic>
          <p:nvPicPr>
            <p:cNvPr id="20" name="Picture 19" descr="A cartoon of a fish&#10;&#10;Description automatically generated">
              <a:extLst>
                <a:ext uri="{FF2B5EF4-FFF2-40B4-BE49-F238E27FC236}">
                  <a16:creationId xmlns:a16="http://schemas.microsoft.com/office/drawing/2014/main" id="{231CC686-2F11-86F3-37A1-915FE5B52636}"/>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314000"/>
                      </a14:imgEffect>
                      <a14:imgEffect>
                        <a14:brightnessContrast contrast="7000"/>
                      </a14:imgEffect>
                    </a14:imgLayer>
                  </a14:imgProps>
                </a:ext>
              </a:extLst>
            </a:blip>
            <a:srcRect t="-3965" r="30345" b="-1562"/>
            <a:stretch/>
          </p:blipFill>
          <p:spPr>
            <a:xfrm>
              <a:off x="1061525" y="3557683"/>
              <a:ext cx="1021670" cy="701827"/>
            </a:xfrm>
            <a:prstGeom prst="rect">
              <a:avLst/>
            </a:prstGeom>
          </p:spPr>
        </p:pic>
        <p:pic>
          <p:nvPicPr>
            <p:cNvPr id="21" name="Picture 20" descr="A cartoon of a fish&#10;&#10;Description automatically generated">
              <a:extLst>
                <a:ext uri="{FF2B5EF4-FFF2-40B4-BE49-F238E27FC236}">
                  <a16:creationId xmlns:a16="http://schemas.microsoft.com/office/drawing/2014/main" id="{5D0A569B-E156-DFFA-1C5D-DDFD82D15836}"/>
                </a:ext>
              </a:extLst>
            </p:cNvPr>
            <p:cNvPicPr>
              <a:picLocks noChangeAspect="1"/>
            </p:cNvPicPr>
            <p:nvPr/>
          </p:nvPicPr>
          <p:blipFill rotWithShape="1">
            <a:blip r:embed="rId12">
              <a:extLst>
                <a:ext uri="{BEBA8EAE-BF5A-486C-A8C5-ECC9F3942E4B}">
                  <a14:imgProps xmlns:a14="http://schemas.microsoft.com/office/drawing/2010/main">
                    <a14:imgLayer r:embed="rId11">
                      <a14:imgEffect>
                        <a14:saturation sat="322000"/>
                      </a14:imgEffect>
                    </a14:imgLayer>
                  </a14:imgProps>
                </a:ext>
              </a:extLst>
            </a:blip>
            <a:srcRect t="-3965" r="30345" b="-1562"/>
            <a:stretch/>
          </p:blipFill>
          <p:spPr>
            <a:xfrm>
              <a:off x="2528015" y="4377192"/>
              <a:ext cx="647859" cy="471790"/>
            </a:xfrm>
            <a:prstGeom prst="rect">
              <a:avLst/>
            </a:prstGeom>
          </p:spPr>
        </p:pic>
      </p:grpSp>
      <p:sp>
        <p:nvSpPr>
          <p:cNvPr id="27" name="TextBox 26">
            <a:extLst>
              <a:ext uri="{FF2B5EF4-FFF2-40B4-BE49-F238E27FC236}">
                <a16:creationId xmlns:a16="http://schemas.microsoft.com/office/drawing/2014/main" id="{ED0A1313-A61D-E5EC-72B2-4F3E0769E574}"/>
              </a:ext>
            </a:extLst>
          </p:cNvPr>
          <p:cNvSpPr txBox="1"/>
          <p:nvPr/>
        </p:nvSpPr>
        <p:spPr>
          <a:xfrm>
            <a:off x="7558847" y="5944336"/>
            <a:ext cx="2568805" cy="13932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2526725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l electrophoresis GIF by the Amoeba Sisters! Consider all ...">
            <a:extLst>
              <a:ext uri="{FF2B5EF4-FFF2-40B4-BE49-F238E27FC236}">
                <a16:creationId xmlns:a16="http://schemas.microsoft.com/office/drawing/2014/main" id="{A53546AE-E2C9-AC48-2747-40F2CA96E696}"/>
              </a:ext>
            </a:extLst>
          </p:cNvPr>
          <p:cNvPicPr>
            <a:picLocks noChangeAspect="1"/>
          </p:cNvPicPr>
          <p:nvPr/>
        </p:nvPicPr>
        <p:blipFill>
          <a:blip r:embed="rId3"/>
          <a:stretch>
            <a:fillRect/>
          </a:stretch>
        </p:blipFill>
        <p:spPr>
          <a:xfrm>
            <a:off x="631603" y="923827"/>
            <a:ext cx="7807747" cy="4326903"/>
          </a:xfrm>
          <a:prstGeom prst="rect">
            <a:avLst/>
          </a:prstGeom>
        </p:spPr>
      </p:pic>
    </p:spTree>
    <p:extLst>
      <p:ext uri="{BB962C8B-B14F-4D97-AF65-F5344CB8AC3E}">
        <p14:creationId xmlns:p14="http://schemas.microsoft.com/office/powerpoint/2010/main" val="2976330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green chalkboard&#10;&#10;Description automatically generated">
            <a:extLst>
              <a:ext uri="{FF2B5EF4-FFF2-40B4-BE49-F238E27FC236}">
                <a16:creationId xmlns:a16="http://schemas.microsoft.com/office/drawing/2014/main" id="{4CF1EAEF-FD5C-A5F1-95F9-2D3A5AFF4BD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14338" y="436563"/>
            <a:ext cx="8186737" cy="5938837"/>
          </a:xfrm>
          <a:prstGeom prst="rect">
            <a:avLst/>
          </a:prstGeom>
          <a:noFill/>
          <a:ln w="114300">
            <a:solidFill>
              <a:srgbClr val="6B4723"/>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D3DDB8-B18A-2199-EF54-354BD1650887}"/>
              </a:ext>
            </a:extLst>
          </p:cNvPr>
          <p:cNvSpPr>
            <a:spLocks noGrp="1"/>
          </p:cNvSpPr>
          <p:nvPr>
            <p:ph type="title"/>
          </p:nvPr>
        </p:nvSpPr>
        <p:spPr>
          <a:xfrm>
            <a:off x="777003" y="333861"/>
            <a:ext cx="8229600" cy="1143000"/>
          </a:xfrm>
        </p:spPr>
        <p:txBody>
          <a:bodyPr/>
          <a:lstStyle/>
          <a:p>
            <a:r>
              <a:rPr lang="en-US">
                <a:latin typeface="Chalkduster"/>
                <a:ea typeface="ＭＳ Ｐゴシック"/>
              </a:rPr>
              <a:t>Why am I here?</a:t>
            </a:r>
            <a:endParaRPr lang="en-US">
              <a:latin typeface="Chalkduster"/>
            </a:endParaRPr>
          </a:p>
        </p:txBody>
      </p:sp>
      <p:sp>
        <p:nvSpPr>
          <p:cNvPr id="3" name="Content Placeholder 2">
            <a:extLst>
              <a:ext uri="{FF2B5EF4-FFF2-40B4-BE49-F238E27FC236}">
                <a16:creationId xmlns:a16="http://schemas.microsoft.com/office/drawing/2014/main" id="{36F4D2C1-3E2B-963E-C19F-19C0BF0D5623}"/>
              </a:ext>
            </a:extLst>
          </p:cNvPr>
          <p:cNvSpPr>
            <a:spLocks noGrp="1"/>
          </p:cNvSpPr>
          <p:nvPr>
            <p:ph idx="1"/>
          </p:nvPr>
        </p:nvSpPr>
        <p:spPr/>
        <p:txBody>
          <a:bodyPr/>
          <a:lstStyle/>
          <a:p>
            <a:r>
              <a:rPr lang="en-US">
                <a:latin typeface="Chalkduster"/>
                <a:ea typeface="ＭＳ Ｐゴシック"/>
              </a:rPr>
              <a:t>Placeholder for DNA Day ambassador picture from high school years (candid, extracurricular, senior picture, etc). </a:t>
            </a:r>
            <a:endParaRPr lang="en-US">
              <a:latin typeface="Chalkduster"/>
            </a:endParaRPr>
          </a:p>
        </p:txBody>
      </p:sp>
      <p:pic>
        <p:nvPicPr>
          <p:cNvPr id="7" name="Picture 6" descr="A person holding a trophy&#10;&#10;Description automatically generated">
            <a:extLst>
              <a:ext uri="{FF2B5EF4-FFF2-40B4-BE49-F238E27FC236}">
                <a16:creationId xmlns:a16="http://schemas.microsoft.com/office/drawing/2014/main" id="{34379285-3976-633B-C11C-2C79A0D7739E}"/>
              </a:ext>
            </a:extLst>
          </p:cNvPr>
          <p:cNvPicPr>
            <a:picLocks noChangeAspect="1"/>
          </p:cNvPicPr>
          <p:nvPr/>
        </p:nvPicPr>
        <p:blipFill rotWithShape="1">
          <a:blip r:embed="rId4"/>
          <a:srcRect r="16817"/>
          <a:stretch/>
        </p:blipFill>
        <p:spPr>
          <a:xfrm>
            <a:off x="1695696" y="3423488"/>
            <a:ext cx="2189681" cy="2596074"/>
          </a:xfrm>
          <a:prstGeom prst="rect">
            <a:avLst/>
          </a:prstGeom>
        </p:spPr>
      </p:pic>
      <p:pic>
        <p:nvPicPr>
          <p:cNvPr id="4098" name="Picture 2">
            <a:extLst>
              <a:ext uri="{FF2B5EF4-FFF2-40B4-BE49-F238E27FC236}">
                <a16:creationId xmlns:a16="http://schemas.microsoft.com/office/drawing/2014/main" id="{01552ABD-E61F-6D0B-D802-00B39FF6EF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12" t="2780" r="8782" b="2758"/>
          <a:stretch/>
        </p:blipFill>
        <p:spPr bwMode="auto">
          <a:xfrm rot="16200000">
            <a:off x="5181951" y="2812001"/>
            <a:ext cx="2514987" cy="37361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descr="NC-DNA-Day-Logo-no-year.png">
            <a:extLst>
              <a:ext uri="{FF2B5EF4-FFF2-40B4-BE49-F238E27FC236}">
                <a16:creationId xmlns:a16="http://schemas.microsoft.com/office/drawing/2014/main" id="{DFDD4EAF-DB3E-A5D0-67F1-5ADB5ACD08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1316" y="573935"/>
            <a:ext cx="2414876" cy="102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087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B5B1CE40-D8E6-6224-81E2-8C89A01FDE48}"/>
              </a:ext>
            </a:extLst>
          </p:cNvPr>
          <p:cNvSpPr>
            <a:spLocks noGrp="1" noChangeArrowheads="1"/>
          </p:cNvSpPr>
          <p:nvPr>
            <p:ph type="ctrTitle"/>
          </p:nvPr>
        </p:nvSpPr>
        <p:spPr>
          <a:xfrm>
            <a:off x="862350" y="1125232"/>
            <a:ext cx="7089364" cy="4962871"/>
          </a:xfrm>
        </p:spPr>
        <p:txBody>
          <a:bodyPr/>
          <a:lstStyle/>
          <a:p>
            <a:pPr eaLnBrk="1" hangingPunct="1"/>
            <a:r>
              <a:rPr lang="en-US" altLang="en-US" b="1">
                <a:solidFill>
                  <a:srgbClr val="000000"/>
                </a:solidFill>
                <a:ea typeface="ＭＳ Ｐゴシック"/>
              </a:rPr>
              <a:t>How do forensic scientists get enough DNA from a tiny sample in order to run an analysis?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97">
            <a:extLst>
              <a:ext uri="{FF2B5EF4-FFF2-40B4-BE49-F238E27FC236}">
                <a16:creationId xmlns:a16="http://schemas.microsoft.com/office/drawing/2014/main" id="{F214A2C2-7148-1500-40D6-A5B256AD9467}"/>
              </a:ext>
            </a:extLst>
          </p:cNvPr>
          <p:cNvSpPr txBox="1">
            <a:spLocks noChangeArrowheads="1"/>
          </p:cNvSpPr>
          <p:nvPr/>
        </p:nvSpPr>
        <p:spPr bwMode="auto">
          <a:xfrm>
            <a:off x="0" y="5449888"/>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000">
                <a:solidFill>
                  <a:srgbClr val="000000"/>
                </a:solidFill>
              </a:rPr>
              <a:t>PCR can make many copies </a:t>
            </a:r>
          </a:p>
          <a:p>
            <a:pPr algn="ctr" eaLnBrk="1" hangingPunct="1"/>
            <a:r>
              <a:rPr lang="en-US" altLang="en-US" sz="3000">
                <a:solidFill>
                  <a:srgbClr val="000000"/>
                </a:solidFill>
              </a:rPr>
              <a:t>in a very short period of time</a:t>
            </a:r>
            <a:endParaRPr lang="en-US" altLang="en-US" sz="1800">
              <a:solidFill>
                <a:srgbClr val="000000"/>
              </a:solidFill>
            </a:endParaRPr>
          </a:p>
        </p:txBody>
      </p:sp>
      <p:pic>
        <p:nvPicPr>
          <p:cNvPr id="1028" name="Picture 4" descr="Picture">
            <a:extLst>
              <a:ext uri="{FF2B5EF4-FFF2-40B4-BE49-F238E27FC236}">
                <a16:creationId xmlns:a16="http://schemas.microsoft.com/office/drawing/2014/main" id="{188DA664-2AC3-0124-0F06-433256D8B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896" y="286700"/>
            <a:ext cx="7922207" cy="5163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exponential amplification of DNA in PCR (source: Vierstraete, 1999) |  Download Scientific Diagram">
            <a:extLst>
              <a:ext uri="{FF2B5EF4-FFF2-40B4-BE49-F238E27FC236}">
                <a16:creationId xmlns:a16="http://schemas.microsoft.com/office/drawing/2014/main" id="{674F3610-9AFF-777E-2D9E-7720A61B1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940" y="1254869"/>
            <a:ext cx="7786942" cy="44941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C999C3B-6987-A238-163F-C29CFA2EC698}"/>
              </a:ext>
            </a:extLst>
          </p:cNvPr>
          <p:cNvSpPr/>
          <p:nvPr/>
        </p:nvSpPr>
        <p:spPr>
          <a:xfrm>
            <a:off x="3384671" y="1254339"/>
            <a:ext cx="938089" cy="449145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E1AC084-5C63-E312-AD7F-9018E4BB2575}"/>
              </a:ext>
            </a:extLst>
          </p:cNvPr>
          <p:cNvSpPr/>
          <p:nvPr/>
        </p:nvSpPr>
        <p:spPr>
          <a:xfrm>
            <a:off x="4292469" y="1254338"/>
            <a:ext cx="1933030" cy="449145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71990ED-A647-A5F1-AAFB-24EBE6A8202E}"/>
              </a:ext>
            </a:extLst>
          </p:cNvPr>
          <p:cNvSpPr/>
          <p:nvPr/>
        </p:nvSpPr>
        <p:spPr>
          <a:xfrm>
            <a:off x="6234977" y="1349095"/>
            <a:ext cx="2335746" cy="438485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78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8022BA83-F17F-462E-7FC7-118CB3D7CB59}"/>
              </a:ext>
            </a:extLst>
          </p:cNvPr>
          <p:cNvSpPr>
            <a:spLocks noGrp="1"/>
          </p:cNvSpPr>
          <p:nvPr>
            <p:ph type="ctrTitle"/>
          </p:nvPr>
        </p:nvSpPr>
        <p:spPr>
          <a:xfrm>
            <a:off x="685800" y="1432874"/>
            <a:ext cx="7772400" cy="3637601"/>
          </a:xfrm>
        </p:spPr>
        <p:txBody>
          <a:bodyPr/>
          <a:lstStyle/>
          <a:p>
            <a:pPr eaLnBrk="1" hangingPunct="1"/>
            <a:r>
              <a:rPr lang="en-US" altLang="en-US" sz="5600" b="1">
                <a:solidFill>
                  <a:srgbClr val="000000"/>
                </a:solidFill>
                <a:ea typeface="ＭＳ Ｐゴシック" panose="020B0600070205080204" pitchFamily="34" charset="-128"/>
              </a:rPr>
              <a:t>How do we get DNA fragments from all that DNA?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2">
            <a:extLst>
              <a:ext uri="{FF2B5EF4-FFF2-40B4-BE49-F238E27FC236}">
                <a16:creationId xmlns:a16="http://schemas.microsoft.com/office/drawing/2014/main" id="{5CC93938-6F43-C31C-EC32-B3ADD8B759E5}"/>
              </a:ext>
            </a:extLst>
          </p:cNvPr>
          <p:cNvSpPr txBox="1">
            <a:spLocks noChangeArrowheads="1"/>
          </p:cNvSpPr>
          <p:nvPr/>
        </p:nvSpPr>
        <p:spPr bwMode="auto">
          <a:xfrm>
            <a:off x="666750" y="1555750"/>
            <a:ext cx="79819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pPr>
            <a:r>
              <a:rPr lang="en-US" altLang="en-US" sz="2700">
                <a:solidFill>
                  <a:srgbClr val="000000"/>
                </a:solidFill>
              </a:rPr>
              <a:t>DNA can be cut into smaller pieces by </a:t>
            </a:r>
            <a:r>
              <a:rPr lang="en-US" altLang="en-US" sz="2700">
                <a:solidFill>
                  <a:srgbClr val="FF0000"/>
                </a:solidFill>
              </a:rPr>
              <a:t>restriction enzymes </a:t>
            </a:r>
            <a:r>
              <a:rPr lang="en-US" altLang="en-US" sz="2700">
                <a:solidFill>
                  <a:srgbClr val="000000"/>
                </a:solidFill>
              </a:rPr>
              <a:t>that recognize very specific sequences of DNA.  </a:t>
            </a:r>
          </a:p>
        </p:txBody>
      </p:sp>
      <p:sp>
        <p:nvSpPr>
          <p:cNvPr id="16" name="Rectangle 2">
            <a:extLst>
              <a:ext uri="{FF2B5EF4-FFF2-40B4-BE49-F238E27FC236}">
                <a16:creationId xmlns:a16="http://schemas.microsoft.com/office/drawing/2014/main" id="{29096709-32F0-5CE1-3EDF-B02908513095}"/>
              </a:ext>
            </a:extLst>
          </p:cNvPr>
          <p:cNvSpPr txBox="1">
            <a:spLocks noChangeArrowheads="1"/>
          </p:cNvSpPr>
          <p:nvPr/>
        </p:nvSpPr>
        <p:spPr>
          <a:xfrm>
            <a:off x="0" y="0"/>
            <a:ext cx="9144000" cy="1143000"/>
          </a:xfrm>
          <a:prstGeom prst="rect">
            <a:avLst/>
          </a:prstGeom>
        </p:spPr>
        <p:txBody>
          <a:bodyPr anchor="ctr">
            <a:normAutofit/>
          </a:bodyPr>
          <a:lstStyle/>
          <a:p>
            <a:pPr algn="ctr" fontAlgn="auto">
              <a:spcAft>
                <a:spcPts val="0"/>
              </a:spcAft>
              <a:defRPr/>
            </a:pPr>
            <a:r>
              <a:rPr lang="en-US" sz="4500" b="1">
                <a:solidFill>
                  <a:srgbClr val="000000"/>
                </a:solidFill>
                <a:latin typeface="Calibri"/>
                <a:ea typeface="+mj-ea"/>
                <a:cs typeface="Calibri"/>
              </a:rPr>
              <a:t>Restriction Enzyme Digest</a:t>
            </a:r>
          </a:p>
        </p:txBody>
      </p:sp>
      <p:grpSp>
        <p:nvGrpSpPr>
          <p:cNvPr id="111619" name="Group 18">
            <a:extLst>
              <a:ext uri="{FF2B5EF4-FFF2-40B4-BE49-F238E27FC236}">
                <a16:creationId xmlns:a16="http://schemas.microsoft.com/office/drawing/2014/main" id="{356DBB6F-0989-3A46-1452-EB1D7E05356F}"/>
              </a:ext>
            </a:extLst>
          </p:cNvPr>
          <p:cNvGrpSpPr>
            <a:grpSpLocks/>
          </p:cNvGrpSpPr>
          <p:nvPr/>
        </p:nvGrpSpPr>
        <p:grpSpPr bwMode="auto">
          <a:xfrm>
            <a:off x="1435100" y="3509963"/>
            <a:ext cx="6426200" cy="736600"/>
            <a:chOff x="470299" y="2403870"/>
            <a:chExt cx="6425801" cy="552495"/>
          </a:xfrm>
        </p:grpSpPr>
        <p:sp>
          <p:nvSpPr>
            <p:cNvPr id="111624" name="Text Box 3">
              <a:extLst>
                <a:ext uri="{FF2B5EF4-FFF2-40B4-BE49-F238E27FC236}">
                  <a16:creationId xmlns:a16="http://schemas.microsoft.com/office/drawing/2014/main" id="{6B99625D-63D1-0408-00EA-9675F918DF96}"/>
                </a:ext>
              </a:extLst>
            </p:cNvPr>
            <p:cNvSpPr txBox="1">
              <a:spLocks noChangeArrowheads="1"/>
            </p:cNvSpPr>
            <p:nvPr/>
          </p:nvSpPr>
          <p:spPr bwMode="auto">
            <a:xfrm>
              <a:off x="470299" y="2478494"/>
              <a:ext cx="64258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solidFill>
                    <a:srgbClr val="000000"/>
                  </a:solidFill>
                  <a:latin typeface="Times" panose="02020603050405020304" pitchFamily="18" charset="0"/>
                </a:rPr>
                <a:t>AGCTA</a:t>
              </a:r>
              <a:r>
                <a:rPr lang="en-US" altLang="en-US" sz="1800">
                  <a:solidFill>
                    <a:srgbClr val="FF0000"/>
                  </a:solidFill>
                  <a:latin typeface="Times" panose="02020603050405020304" pitchFamily="18" charset="0"/>
                </a:rPr>
                <a:t>GAATTC</a:t>
              </a:r>
              <a:r>
                <a:rPr lang="en-US" altLang="en-US" sz="1800">
                  <a:solidFill>
                    <a:srgbClr val="000000"/>
                  </a:solidFill>
                  <a:latin typeface="Times" panose="02020603050405020304" pitchFamily="18" charset="0"/>
                </a:rPr>
                <a:t>TTTACGCTCGGAT</a:t>
              </a:r>
              <a:r>
                <a:rPr lang="en-US" altLang="en-US" sz="1800">
                  <a:solidFill>
                    <a:srgbClr val="FF0000"/>
                  </a:solidFill>
                  <a:latin typeface="Times" panose="02020603050405020304" pitchFamily="18" charset="0"/>
                </a:rPr>
                <a:t>GAATTC</a:t>
              </a:r>
              <a:r>
                <a:rPr lang="en-US" altLang="en-US" sz="1800">
                  <a:solidFill>
                    <a:srgbClr val="000000"/>
                  </a:solidFill>
                  <a:latin typeface="Times" panose="02020603050405020304" pitchFamily="18" charset="0"/>
                </a:rPr>
                <a:t>CACCTATCTCC    </a:t>
              </a:r>
              <a:r>
                <a:rPr lang="en-US" altLang="en-US" sz="1800">
                  <a:latin typeface="Times" panose="02020603050405020304" pitchFamily="18" charset="0"/>
                </a:rPr>
                <a:t>            </a:t>
              </a:r>
            </a:p>
          </p:txBody>
        </p:sp>
        <p:sp>
          <p:nvSpPr>
            <p:cNvPr id="111625" name="Line 9">
              <a:extLst>
                <a:ext uri="{FF2B5EF4-FFF2-40B4-BE49-F238E27FC236}">
                  <a16:creationId xmlns:a16="http://schemas.microsoft.com/office/drawing/2014/main" id="{32B86BE5-8571-7BEC-B800-94D12CE24E96}"/>
                </a:ext>
              </a:extLst>
            </p:cNvPr>
            <p:cNvSpPr>
              <a:spLocks noChangeShapeType="1"/>
            </p:cNvSpPr>
            <p:nvPr/>
          </p:nvSpPr>
          <p:spPr bwMode="auto">
            <a:xfrm>
              <a:off x="1494989" y="2403870"/>
              <a:ext cx="0" cy="552495"/>
            </a:xfrm>
            <a:prstGeom prst="line">
              <a:avLst/>
            </a:prstGeom>
            <a:noFill/>
            <a:ln w="28575" cap="rnd">
              <a:solidFill>
                <a:srgbClr val="FFFF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6" name="Line 10">
              <a:extLst>
                <a:ext uri="{FF2B5EF4-FFF2-40B4-BE49-F238E27FC236}">
                  <a16:creationId xmlns:a16="http://schemas.microsoft.com/office/drawing/2014/main" id="{AC104991-2A2F-B485-5D88-1C5B49CEE941}"/>
                </a:ext>
              </a:extLst>
            </p:cNvPr>
            <p:cNvSpPr>
              <a:spLocks noChangeShapeType="1"/>
            </p:cNvSpPr>
            <p:nvPr/>
          </p:nvSpPr>
          <p:spPr bwMode="auto">
            <a:xfrm>
              <a:off x="4330700" y="2403870"/>
              <a:ext cx="0" cy="552495"/>
            </a:xfrm>
            <a:prstGeom prst="line">
              <a:avLst/>
            </a:prstGeom>
            <a:noFill/>
            <a:ln w="28575" cap="rnd">
              <a:solidFill>
                <a:srgbClr val="FFFF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111620" name="Picture 16" descr="scissors transparent.png">
            <a:extLst>
              <a:ext uri="{FF2B5EF4-FFF2-40B4-BE49-F238E27FC236}">
                <a16:creationId xmlns:a16="http://schemas.microsoft.com/office/drawing/2014/main" id="{E814CD35-747F-42A1-BCB9-26A45002E2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9325" y="4048125"/>
            <a:ext cx="48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19" descr="scissors transparent.png">
            <a:extLst>
              <a:ext uri="{FF2B5EF4-FFF2-40B4-BE49-F238E27FC236}">
                <a16:creationId xmlns:a16="http://schemas.microsoft.com/office/drawing/2014/main" id="{6680E63D-63FE-EF1D-1D1A-869ABF17BB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4600" y="4048125"/>
            <a:ext cx="48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7">
            <a:extLst>
              <a:ext uri="{FF2B5EF4-FFF2-40B4-BE49-F238E27FC236}">
                <a16:creationId xmlns:a16="http://schemas.microsoft.com/office/drawing/2014/main" id="{E80FA295-3441-8BDA-897C-2E2EE4012E96}"/>
              </a:ext>
            </a:extLst>
          </p:cNvPr>
          <p:cNvSpPr>
            <a:spLocks noChangeShapeType="1"/>
          </p:cNvSpPr>
          <p:nvPr/>
        </p:nvSpPr>
        <p:spPr bwMode="auto">
          <a:xfrm>
            <a:off x="2473325" y="3632200"/>
            <a:ext cx="1588" cy="530225"/>
          </a:xfrm>
          <a:prstGeom prst="line">
            <a:avLst/>
          </a:prstGeom>
          <a:noFill/>
          <a:ln w="38100">
            <a:solidFill>
              <a:schemeClr val="bg1">
                <a:lumMod val="75000"/>
                <a:lumOff val="25000"/>
              </a:schemeClr>
            </a:solidFill>
            <a:prstDash val="sysDot"/>
            <a:round/>
            <a:headEnd/>
            <a:tailEnd/>
          </a:ln>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22" name="Line 7">
            <a:extLst>
              <a:ext uri="{FF2B5EF4-FFF2-40B4-BE49-F238E27FC236}">
                <a16:creationId xmlns:a16="http://schemas.microsoft.com/office/drawing/2014/main" id="{92FBA285-0D07-258C-37E2-C0FD0F604906}"/>
              </a:ext>
            </a:extLst>
          </p:cNvPr>
          <p:cNvSpPr>
            <a:spLocks noChangeShapeType="1"/>
          </p:cNvSpPr>
          <p:nvPr/>
        </p:nvSpPr>
        <p:spPr bwMode="auto">
          <a:xfrm>
            <a:off x="5308600" y="3616325"/>
            <a:ext cx="1588" cy="528638"/>
          </a:xfrm>
          <a:prstGeom prst="line">
            <a:avLst/>
          </a:prstGeom>
          <a:noFill/>
          <a:ln w="38100">
            <a:solidFill>
              <a:schemeClr val="bg1">
                <a:lumMod val="75000"/>
                <a:lumOff val="25000"/>
              </a:schemeClr>
            </a:solidFill>
            <a:prstDash val="sysDot"/>
            <a:round/>
            <a:headEnd/>
            <a:tailEnd/>
          </a:ln>
        </p:spPr>
        <p:txBody>
          <a:bodyPr wrap="none" anchor="ctr"/>
          <a:lstStyle/>
          <a:p>
            <a:pPr fontAlgn="auto">
              <a:spcBef>
                <a:spcPts val="0"/>
              </a:spcBef>
              <a:spcAft>
                <a:spcPts val="0"/>
              </a:spcAft>
              <a:defRPr/>
            </a:pPr>
            <a:endParaRPr lang="en-US">
              <a:solidFill>
                <a:srgbClr val="000000"/>
              </a:solidFill>
              <a:latin typeface="+mn-lt"/>
              <a:ea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 Box 2">
            <a:extLst>
              <a:ext uri="{FF2B5EF4-FFF2-40B4-BE49-F238E27FC236}">
                <a16:creationId xmlns:a16="http://schemas.microsoft.com/office/drawing/2014/main" id="{92189989-FE83-5EC2-0C24-A02FFA577923}"/>
              </a:ext>
            </a:extLst>
          </p:cNvPr>
          <p:cNvSpPr txBox="1">
            <a:spLocks noChangeArrowheads="1"/>
          </p:cNvSpPr>
          <p:nvPr/>
        </p:nvSpPr>
        <p:spPr bwMode="auto">
          <a:xfrm>
            <a:off x="666750" y="1555750"/>
            <a:ext cx="79819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pPr>
            <a:r>
              <a:rPr lang="en-US" altLang="en-US" sz="2700">
                <a:solidFill>
                  <a:srgbClr val="000000"/>
                </a:solidFill>
              </a:rPr>
              <a:t>DNA can be cut into smaller pieces by </a:t>
            </a:r>
            <a:r>
              <a:rPr lang="en-US" altLang="en-US" sz="2700">
                <a:solidFill>
                  <a:srgbClr val="FF0000"/>
                </a:solidFill>
              </a:rPr>
              <a:t>restriction enzymes </a:t>
            </a:r>
            <a:r>
              <a:rPr lang="en-US" altLang="en-US" sz="2700">
                <a:solidFill>
                  <a:srgbClr val="000000"/>
                </a:solidFill>
              </a:rPr>
              <a:t>that recognize very specific sequences of DNA.  </a:t>
            </a:r>
          </a:p>
        </p:txBody>
      </p:sp>
      <p:sp>
        <p:nvSpPr>
          <p:cNvPr id="113666" name="Text Box 15">
            <a:extLst>
              <a:ext uri="{FF2B5EF4-FFF2-40B4-BE49-F238E27FC236}">
                <a16:creationId xmlns:a16="http://schemas.microsoft.com/office/drawing/2014/main" id="{4ED42025-4EFA-D507-61EC-60A2052EFB53}"/>
              </a:ext>
            </a:extLst>
          </p:cNvPr>
          <p:cNvSpPr txBox="1">
            <a:spLocks noChangeArrowheads="1"/>
          </p:cNvSpPr>
          <p:nvPr/>
        </p:nvSpPr>
        <p:spPr bwMode="auto">
          <a:xfrm>
            <a:off x="666750" y="5910263"/>
            <a:ext cx="1136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solidFill>
                  <a:srgbClr val="000000"/>
                </a:solidFill>
                <a:latin typeface="Times" panose="02020603050405020304" pitchFamily="18" charset="0"/>
              </a:rPr>
              <a:t>AGCTA</a:t>
            </a:r>
            <a:r>
              <a:rPr lang="en-US" altLang="en-US" sz="1800">
                <a:solidFill>
                  <a:srgbClr val="FF0000"/>
                </a:solidFill>
                <a:latin typeface="Times" panose="02020603050405020304" pitchFamily="18" charset="0"/>
              </a:rPr>
              <a:t>G</a:t>
            </a:r>
          </a:p>
        </p:txBody>
      </p:sp>
      <p:sp>
        <p:nvSpPr>
          <p:cNvPr id="113667" name="Text Box 16">
            <a:extLst>
              <a:ext uri="{FF2B5EF4-FFF2-40B4-BE49-F238E27FC236}">
                <a16:creationId xmlns:a16="http://schemas.microsoft.com/office/drawing/2014/main" id="{2701CFFE-4F49-270C-D6F6-9B5C886AA848}"/>
              </a:ext>
            </a:extLst>
          </p:cNvPr>
          <p:cNvSpPr txBox="1">
            <a:spLocks noChangeArrowheads="1"/>
          </p:cNvSpPr>
          <p:nvPr/>
        </p:nvSpPr>
        <p:spPr bwMode="auto">
          <a:xfrm>
            <a:off x="2422525" y="5489575"/>
            <a:ext cx="3089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solidFill>
                  <a:srgbClr val="FF0000"/>
                </a:solidFill>
                <a:latin typeface="Times" panose="02020603050405020304" pitchFamily="18" charset="0"/>
              </a:rPr>
              <a:t>AATTC</a:t>
            </a:r>
            <a:r>
              <a:rPr lang="en-US" altLang="en-US" sz="1800">
                <a:solidFill>
                  <a:srgbClr val="000000"/>
                </a:solidFill>
                <a:latin typeface="Times" panose="02020603050405020304" pitchFamily="18" charset="0"/>
              </a:rPr>
              <a:t>TTTACGCTCGGAT</a:t>
            </a:r>
            <a:r>
              <a:rPr lang="en-US" altLang="en-US" sz="1800">
                <a:solidFill>
                  <a:srgbClr val="FF0000"/>
                </a:solidFill>
                <a:latin typeface="Times" panose="02020603050405020304" pitchFamily="18" charset="0"/>
              </a:rPr>
              <a:t>G</a:t>
            </a:r>
          </a:p>
        </p:txBody>
      </p:sp>
      <p:sp>
        <p:nvSpPr>
          <p:cNvPr id="113668" name="Text Box 17">
            <a:extLst>
              <a:ext uri="{FF2B5EF4-FFF2-40B4-BE49-F238E27FC236}">
                <a16:creationId xmlns:a16="http://schemas.microsoft.com/office/drawing/2014/main" id="{05CA65E6-3AA0-2F39-9AC5-7FFCB9B86F9C}"/>
              </a:ext>
            </a:extLst>
          </p:cNvPr>
          <p:cNvSpPr txBox="1">
            <a:spLocks noChangeArrowheads="1"/>
          </p:cNvSpPr>
          <p:nvPr/>
        </p:nvSpPr>
        <p:spPr bwMode="auto">
          <a:xfrm>
            <a:off x="6134100" y="5973763"/>
            <a:ext cx="273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solidFill>
                  <a:srgbClr val="FF0000"/>
                </a:solidFill>
                <a:latin typeface="Times" panose="02020603050405020304" pitchFamily="18" charset="0"/>
              </a:rPr>
              <a:t>AATTC</a:t>
            </a:r>
            <a:r>
              <a:rPr lang="en-US" altLang="en-US" sz="1800">
                <a:solidFill>
                  <a:srgbClr val="000000"/>
                </a:solidFill>
                <a:latin typeface="Times" panose="02020603050405020304" pitchFamily="18" charset="0"/>
              </a:rPr>
              <a:t>CACCTATCTCC</a:t>
            </a:r>
          </a:p>
        </p:txBody>
      </p:sp>
      <p:sp>
        <p:nvSpPr>
          <p:cNvPr id="16" name="Rectangle 2">
            <a:extLst>
              <a:ext uri="{FF2B5EF4-FFF2-40B4-BE49-F238E27FC236}">
                <a16:creationId xmlns:a16="http://schemas.microsoft.com/office/drawing/2014/main" id="{945ECD82-CA93-8F6A-E7F7-F7F6FE3D8847}"/>
              </a:ext>
            </a:extLst>
          </p:cNvPr>
          <p:cNvSpPr txBox="1">
            <a:spLocks noChangeArrowheads="1"/>
          </p:cNvSpPr>
          <p:nvPr/>
        </p:nvSpPr>
        <p:spPr>
          <a:xfrm>
            <a:off x="0" y="0"/>
            <a:ext cx="9144000" cy="1143000"/>
          </a:xfrm>
          <a:prstGeom prst="rect">
            <a:avLst/>
          </a:prstGeom>
        </p:spPr>
        <p:txBody>
          <a:bodyPr anchor="ctr">
            <a:normAutofit/>
          </a:bodyPr>
          <a:lstStyle/>
          <a:p>
            <a:pPr algn="ctr" fontAlgn="auto">
              <a:spcAft>
                <a:spcPts val="0"/>
              </a:spcAft>
              <a:defRPr/>
            </a:pPr>
            <a:r>
              <a:rPr lang="en-US" sz="4500" b="1">
                <a:solidFill>
                  <a:srgbClr val="000000"/>
                </a:solidFill>
                <a:latin typeface="Calibri"/>
                <a:ea typeface="+mj-ea"/>
                <a:cs typeface="Calibri"/>
              </a:rPr>
              <a:t>Restriction Enzyme Digest</a:t>
            </a:r>
          </a:p>
        </p:txBody>
      </p:sp>
      <p:grpSp>
        <p:nvGrpSpPr>
          <p:cNvPr id="113670" name="Group 18">
            <a:extLst>
              <a:ext uri="{FF2B5EF4-FFF2-40B4-BE49-F238E27FC236}">
                <a16:creationId xmlns:a16="http://schemas.microsoft.com/office/drawing/2014/main" id="{C94F8CF4-8F0E-E281-B0B5-3730EA8CC259}"/>
              </a:ext>
            </a:extLst>
          </p:cNvPr>
          <p:cNvGrpSpPr>
            <a:grpSpLocks/>
          </p:cNvGrpSpPr>
          <p:nvPr/>
        </p:nvGrpSpPr>
        <p:grpSpPr bwMode="auto">
          <a:xfrm>
            <a:off x="1435100" y="3509963"/>
            <a:ext cx="6426200" cy="736600"/>
            <a:chOff x="470299" y="2403870"/>
            <a:chExt cx="6425801" cy="552495"/>
          </a:xfrm>
        </p:grpSpPr>
        <p:sp>
          <p:nvSpPr>
            <p:cNvPr id="113675" name="Text Box 3">
              <a:extLst>
                <a:ext uri="{FF2B5EF4-FFF2-40B4-BE49-F238E27FC236}">
                  <a16:creationId xmlns:a16="http://schemas.microsoft.com/office/drawing/2014/main" id="{6BA317A8-4508-3A83-C334-697D2E692238}"/>
                </a:ext>
              </a:extLst>
            </p:cNvPr>
            <p:cNvSpPr txBox="1">
              <a:spLocks noChangeArrowheads="1"/>
            </p:cNvSpPr>
            <p:nvPr/>
          </p:nvSpPr>
          <p:spPr bwMode="auto">
            <a:xfrm>
              <a:off x="470299" y="2478494"/>
              <a:ext cx="64258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solidFill>
                    <a:srgbClr val="000000"/>
                  </a:solidFill>
                  <a:latin typeface="Times" panose="02020603050405020304" pitchFamily="18" charset="0"/>
                </a:rPr>
                <a:t>AGCTA</a:t>
              </a:r>
              <a:r>
                <a:rPr lang="en-US" altLang="en-US" sz="1800">
                  <a:solidFill>
                    <a:srgbClr val="FF0000"/>
                  </a:solidFill>
                  <a:latin typeface="Times" panose="02020603050405020304" pitchFamily="18" charset="0"/>
                </a:rPr>
                <a:t>GAATTC</a:t>
              </a:r>
              <a:r>
                <a:rPr lang="en-US" altLang="en-US" sz="1800">
                  <a:solidFill>
                    <a:srgbClr val="000000"/>
                  </a:solidFill>
                  <a:latin typeface="Times" panose="02020603050405020304" pitchFamily="18" charset="0"/>
                </a:rPr>
                <a:t>TTTACGCTCGGAT</a:t>
              </a:r>
              <a:r>
                <a:rPr lang="en-US" altLang="en-US" sz="1800">
                  <a:solidFill>
                    <a:srgbClr val="FF0000"/>
                  </a:solidFill>
                  <a:latin typeface="Times" panose="02020603050405020304" pitchFamily="18" charset="0"/>
                </a:rPr>
                <a:t>GAATTC</a:t>
              </a:r>
              <a:r>
                <a:rPr lang="en-US" altLang="en-US" sz="1800">
                  <a:solidFill>
                    <a:srgbClr val="000000"/>
                  </a:solidFill>
                  <a:latin typeface="Times" panose="02020603050405020304" pitchFamily="18" charset="0"/>
                </a:rPr>
                <a:t>CACCTATCTCC    </a:t>
              </a:r>
              <a:r>
                <a:rPr lang="en-US" altLang="en-US" sz="1800">
                  <a:latin typeface="Times" panose="02020603050405020304" pitchFamily="18" charset="0"/>
                </a:rPr>
                <a:t>            </a:t>
              </a:r>
            </a:p>
          </p:txBody>
        </p:sp>
        <p:sp>
          <p:nvSpPr>
            <p:cNvPr id="113676" name="Line 9">
              <a:extLst>
                <a:ext uri="{FF2B5EF4-FFF2-40B4-BE49-F238E27FC236}">
                  <a16:creationId xmlns:a16="http://schemas.microsoft.com/office/drawing/2014/main" id="{2BB0C7F8-6E1D-D97D-7F24-6788B2905FF2}"/>
                </a:ext>
              </a:extLst>
            </p:cNvPr>
            <p:cNvSpPr>
              <a:spLocks noChangeShapeType="1"/>
            </p:cNvSpPr>
            <p:nvPr/>
          </p:nvSpPr>
          <p:spPr bwMode="auto">
            <a:xfrm>
              <a:off x="1494989" y="2403870"/>
              <a:ext cx="0" cy="552495"/>
            </a:xfrm>
            <a:prstGeom prst="line">
              <a:avLst/>
            </a:prstGeom>
            <a:noFill/>
            <a:ln w="28575" cap="rnd">
              <a:solidFill>
                <a:srgbClr val="FFFF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677" name="Line 10">
              <a:extLst>
                <a:ext uri="{FF2B5EF4-FFF2-40B4-BE49-F238E27FC236}">
                  <a16:creationId xmlns:a16="http://schemas.microsoft.com/office/drawing/2014/main" id="{9D14DFA1-211D-77CD-B2CF-32884CE82866}"/>
                </a:ext>
              </a:extLst>
            </p:cNvPr>
            <p:cNvSpPr>
              <a:spLocks noChangeShapeType="1"/>
            </p:cNvSpPr>
            <p:nvPr/>
          </p:nvSpPr>
          <p:spPr bwMode="auto">
            <a:xfrm>
              <a:off x="4330700" y="2403870"/>
              <a:ext cx="0" cy="552495"/>
            </a:xfrm>
            <a:prstGeom prst="line">
              <a:avLst/>
            </a:prstGeom>
            <a:noFill/>
            <a:ln w="28575" cap="rnd">
              <a:solidFill>
                <a:srgbClr val="FFFF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113671" name="Picture 16" descr="scissors transparent.png">
            <a:extLst>
              <a:ext uri="{FF2B5EF4-FFF2-40B4-BE49-F238E27FC236}">
                <a16:creationId xmlns:a16="http://schemas.microsoft.com/office/drawing/2014/main" id="{CA3DFA40-9C79-5CE6-D46B-D72AB23393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9325" y="4048125"/>
            <a:ext cx="48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Picture 19" descr="scissors transparent.png">
            <a:extLst>
              <a:ext uri="{FF2B5EF4-FFF2-40B4-BE49-F238E27FC236}">
                <a16:creationId xmlns:a16="http://schemas.microsoft.com/office/drawing/2014/main" id="{7DE46100-21D5-F64B-466E-1A483F7CF4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4600" y="4048125"/>
            <a:ext cx="48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7">
            <a:extLst>
              <a:ext uri="{FF2B5EF4-FFF2-40B4-BE49-F238E27FC236}">
                <a16:creationId xmlns:a16="http://schemas.microsoft.com/office/drawing/2014/main" id="{CBB9BF01-FE67-6E54-E423-0001B620E158}"/>
              </a:ext>
            </a:extLst>
          </p:cNvPr>
          <p:cNvSpPr>
            <a:spLocks noChangeShapeType="1"/>
          </p:cNvSpPr>
          <p:nvPr/>
        </p:nvSpPr>
        <p:spPr bwMode="auto">
          <a:xfrm>
            <a:off x="2473325" y="3632200"/>
            <a:ext cx="1588" cy="530225"/>
          </a:xfrm>
          <a:prstGeom prst="line">
            <a:avLst/>
          </a:prstGeom>
          <a:noFill/>
          <a:ln w="38100">
            <a:solidFill>
              <a:schemeClr val="bg1">
                <a:lumMod val="75000"/>
                <a:lumOff val="25000"/>
              </a:schemeClr>
            </a:solidFill>
            <a:prstDash val="sysDot"/>
            <a:round/>
            <a:headEnd/>
            <a:tailEnd/>
          </a:ln>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22" name="Line 7">
            <a:extLst>
              <a:ext uri="{FF2B5EF4-FFF2-40B4-BE49-F238E27FC236}">
                <a16:creationId xmlns:a16="http://schemas.microsoft.com/office/drawing/2014/main" id="{B2B3D043-4B12-E195-EF16-1EE560F9A9D1}"/>
              </a:ext>
            </a:extLst>
          </p:cNvPr>
          <p:cNvSpPr>
            <a:spLocks noChangeShapeType="1"/>
          </p:cNvSpPr>
          <p:nvPr/>
        </p:nvSpPr>
        <p:spPr bwMode="auto">
          <a:xfrm>
            <a:off x="5308600" y="3616325"/>
            <a:ext cx="1588" cy="528638"/>
          </a:xfrm>
          <a:prstGeom prst="line">
            <a:avLst/>
          </a:prstGeom>
          <a:noFill/>
          <a:ln w="38100">
            <a:solidFill>
              <a:schemeClr val="bg1">
                <a:lumMod val="75000"/>
                <a:lumOff val="25000"/>
              </a:schemeClr>
            </a:solidFill>
            <a:prstDash val="sysDot"/>
            <a:round/>
            <a:headEnd/>
            <a:tailEnd/>
          </a:ln>
        </p:spPr>
        <p:txBody>
          <a:bodyPr wrap="none" anchor="ctr"/>
          <a:lstStyle/>
          <a:p>
            <a:pPr fontAlgn="auto">
              <a:spcBef>
                <a:spcPts val="0"/>
              </a:spcBef>
              <a:spcAft>
                <a:spcPts val="0"/>
              </a:spcAft>
              <a:defRPr/>
            </a:pPr>
            <a:endParaRPr lang="en-US">
              <a:solidFill>
                <a:srgbClr val="000000"/>
              </a:solidFill>
              <a:latin typeface="+mn-lt"/>
              <a:ea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3">
            <a:extLst>
              <a:ext uri="{FF2B5EF4-FFF2-40B4-BE49-F238E27FC236}">
                <a16:creationId xmlns:a16="http://schemas.microsoft.com/office/drawing/2014/main" id="{185C68AA-6CE8-57FD-77F0-BD9D611939DF}"/>
              </a:ext>
            </a:extLst>
          </p:cNvPr>
          <p:cNvSpPr txBox="1">
            <a:spLocks noChangeArrowheads="1"/>
          </p:cNvSpPr>
          <p:nvPr/>
        </p:nvSpPr>
        <p:spPr bwMode="auto">
          <a:xfrm>
            <a:off x="139700" y="1733550"/>
            <a:ext cx="6842125" cy="784225"/>
          </a:xfrm>
          <a:prstGeom prst="rect">
            <a:avLst/>
          </a:prstGeom>
          <a:solidFill>
            <a:schemeClr val="tx1"/>
          </a:solidFill>
          <a:ln w="38100">
            <a:solidFill>
              <a:schemeClr val="bg1"/>
            </a:solidFill>
            <a:miter lim="800000"/>
            <a:headEnd/>
            <a:tailEnd/>
          </a:ln>
        </p:spPr>
        <p:txBody>
          <a:bodyPr anchor="ct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b="1">
                <a:solidFill>
                  <a:srgbClr val="000000"/>
                </a:solidFill>
                <a:latin typeface="Times" panose="02020603050405020304" pitchFamily="18" charset="0"/>
              </a:rPr>
              <a:t>AGCTA</a:t>
            </a:r>
            <a:r>
              <a:rPr lang="en-US" altLang="en-US" sz="1800" b="1" i="1">
                <a:solidFill>
                  <a:srgbClr val="000000"/>
                </a:solidFill>
                <a:latin typeface="Times" panose="02020603050405020304" pitchFamily="18" charset="0"/>
              </a:rPr>
              <a:t>GAATTC</a:t>
            </a:r>
            <a:r>
              <a:rPr lang="en-US" altLang="en-US" sz="1800" b="1">
                <a:solidFill>
                  <a:srgbClr val="000000"/>
                </a:solidFill>
                <a:latin typeface="Times" panose="02020603050405020304" pitchFamily="18" charset="0"/>
              </a:rPr>
              <a:t>TTTAATTGGCGAT</a:t>
            </a:r>
            <a:r>
              <a:rPr lang="en-US" altLang="en-US" sz="1800" b="1" i="1">
                <a:solidFill>
                  <a:srgbClr val="000000"/>
                </a:solidFill>
                <a:latin typeface="Times" panose="02020603050405020304" pitchFamily="18" charset="0"/>
              </a:rPr>
              <a:t>GAATTC</a:t>
            </a:r>
            <a:r>
              <a:rPr lang="en-US" altLang="en-US" sz="1800" b="1">
                <a:solidFill>
                  <a:srgbClr val="000000"/>
                </a:solidFill>
                <a:latin typeface="Times" panose="02020603050405020304" pitchFamily="18" charset="0"/>
              </a:rPr>
              <a:t>CACCTATCTCC</a:t>
            </a:r>
          </a:p>
          <a:p>
            <a:pPr eaLnBrk="1" hangingPunct="1">
              <a:spcBef>
                <a:spcPct val="50000"/>
              </a:spcBef>
            </a:pPr>
            <a:endParaRPr lang="en-US" altLang="en-US" sz="1800" b="1">
              <a:solidFill>
                <a:srgbClr val="000000"/>
              </a:solidFill>
              <a:latin typeface="Times" panose="02020603050405020304" pitchFamily="18" charset="0"/>
            </a:endParaRPr>
          </a:p>
        </p:txBody>
      </p:sp>
      <p:grpSp>
        <p:nvGrpSpPr>
          <p:cNvPr id="130050" name="Group 45">
            <a:extLst>
              <a:ext uri="{FF2B5EF4-FFF2-40B4-BE49-F238E27FC236}">
                <a16:creationId xmlns:a16="http://schemas.microsoft.com/office/drawing/2014/main" id="{6AB22AD5-649A-E528-1DD4-A02C1D9BB5B0}"/>
              </a:ext>
            </a:extLst>
          </p:cNvPr>
          <p:cNvGrpSpPr>
            <a:grpSpLocks/>
          </p:cNvGrpSpPr>
          <p:nvPr/>
        </p:nvGrpSpPr>
        <p:grpSpPr bwMode="auto">
          <a:xfrm>
            <a:off x="5334000" y="2387600"/>
            <a:ext cx="2921000" cy="4005263"/>
            <a:chOff x="3568700" y="978203"/>
            <a:chExt cx="2184400" cy="2400360"/>
          </a:xfrm>
        </p:grpSpPr>
        <p:sp>
          <p:nvSpPr>
            <p:cNvPr id="47" name="AutoShape 2">
              <a:extLst>
                <a:ext uri="{FF2B5EF4-FFF2-40B4-BE49-F238E27FC236}">
                  <a16:creationId xmlns:a16="http://schemas.microsoft.com/office/drawing/2014/main" id="{35483F02-3773-925B-CA33-7C99651194B0}"/>
                </a:ext>
              </a:extLst>
            </p:cNvPr>
            <p:cNvSpPr>
              <a:spLocks noChangeArrowheads="1"/>
            </p:cNvSpPr>
            <p:nvPr/>
          </p:nvSpPr>
          <p:spPr bwMode="auto">
            <a:xfrm>
              <a:off x="3568700" y="978203"/>
              <a:ext cx="2184400" cy="2400360"/>
            </a:xfrm>
            <a:prstGeom prst="cube">
              <a:avLst>
                <a:gd name="adj" fmla="val 6802"/>
              </a:avLst>
            </a:prstGeom>
            <a:gradFill flip="none" rotWithShape="1">
              <a:gsLst>
                <a:gs pos="5000">
                  <a:schemeClr val="bg1">
                    <a:lumMod val="85000"/>
                    <a:lumOff val="15000"/>
                  </a:schemeClr>
                </a:gs>
                <a:gs pos="96000">
                  <a:srgbClr val="FFFFFF"/>
                </a:gs>
                <a:gs pos="17000">
                  <a:schemeClr val="bg1">
                    <a:lumMod val="85000"/>
                    <a:lumOff val="15000"/>
                  </a:schemeClr>
                </a:gs>
              </a:gsLst>
              <a:lin ang="4860000" scaled="0"/>
              <a:tileRect/>
            </a:gradFill>
            <a:ln w="9525">
              <a:solidFill>
                <a:schemeClr val="tx1"/>
              </a:solid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130076" name="Rectangle 26">
              <a:extLst>
                <a:ext uri="{FF2B5EF4-FFF2-40B4-BE49-F238E27FC236}">
                  <a16:creationId xmlns:a16="http://schemas.microsoft.com/office/drawing/2014/main" id="{DB6DF586-38E2-C3A3-7C47-22F439C72D93}"/>
                </a:ext>
              </a:extLst>
            </p:cNvPr>
            <p:cNvSpPr>
              <a:spLocks noChangeArrowheads="1"/>
            </p:cNvSpPr>
            <p:nvPr/>
          </p:nvSpPr>
          <p:spPr bwMode="auto">
            <a:xfrm>
              <a:off x="3733800" y="1436248"/>
              <a:ext cx="3048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30077" name="Rectangle 27">
              <a:extLst>
                <a:ext uri="{FF2B5EF4-FFF2-40B4-BE49-F238E27FC236}">
                  <a16:creationId xmlns:a16="http://schemas.microsoft.com/office/drawing/2014/main" id="{98B5EC15-4B1F-EC56-9F4E-312933311FB2}"/>
                </a:ext>
              </a:extLst>
            </p:cNvPr>
            <p:cNvSpPr>
              <a:spLocks noChangeArrowheads="1"/>
            </p:cNvSpPr>
            <p:nvPr/>
          </p:nvSpPr>
          <p:spPr bwMode="auto">
            <a:xfrm>
              <a:off x="4114800" y="1436248"/>
              <a:ext cx="3048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30078" name="Rectangle 28">
              <a:extLst>
                <a:ext uri="{FF2B5EF4-FFF2-40B4-BE49-F238E27FC236}">
                  <a16:creationId xmlns:a16="http://schemas.microsoft.com/office/drawing/2014/main" id="{5AB6DA31-BC28-4C86-7979-6EB02C8467F9}"/>
                </a:ext>
              </a:extLst>
            </p:cNvPr>
            <p:cNvSpPr>
              <a:spLocks noChangeArrowheads="1"/>
            </p:cNvSpPr>
            <p:nvPr/>
          </p:nvSpPr>
          <p:spPr bwMode="auto">
            <a:xfrm>
              <a:off x="4495800" y="1436248"/>
              <a:ext cx="3048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30079" name="Rectangle 29">
              <a:extLst>
                <a:ext uri="{FF2B5EF4-FFF2-40B4-BE49-F238E27FC236}">
                  <a16:creationId xmlns:a16="http://schemas.microsoft.com/office/drawing/2014/main" id="{C996ADFE-2735-A769-A0DF-55A36DA7C83E}"/>
                </a:ext>
              </a:extLst>
            </p:cNvPr>
            <p:cNvSpPr>
              <a:spLocks noChangeArrowheads="1"/>
            </p:cNvSpPr>
            <p:nvPr/>
          </p:nvSpPr>
          <p:spPr bwMode="auto">
            <a:xfrm>
              <a:off x="4876800" y="1436248"/>
              <a:ext cx="3048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grpSp>
      <p:sp>
        <p:nvSpPr>
          <p:cNvPr id="130051" name="Line 56">
            <a:extLst>
              <a:ext uri="{FF2B5EF4-FFF2-40B4-BE49-F238E27FC236}">
                <a16:creationId xmlns:a16="http://schemas.microsoft.com/office/drawing/2014/main" id="{E1A9F514-4921-C567-4E6B-E38C1CA5F5B1}"/>
              </a:ext>
            </a:extLst>
          </p:cNvPr>
          <p:cNvSpPr>
            <a:spLocks noChangeShapeType="1"/>
          </p:cNvSpPr>
          <p:nvPr/>
        </p:nvSpPr>
        <p:spPr bwMode="auto">
          <a:xfrm>
            <a:off x="5537200" y="34210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52" name="Line 57">
            <a:extLst>
              <a:ext uri="{FF2B5EF4-FFF2-40B4-BE49-F238E27FC236}">
                <a16:creationId xmlns:a16="http://schemas.microsoft.com/office/drawing/2014/main" id="{D6AC4B5D-706A-5E65-24F3-9CBC35403AE2}"/>
              </a:ext>
            </a:extLst>
          </p:cNvPr>
          <p:cNvSpPr>
            <a:spLocks noChangeShapeType="1"/>
          </p:cNvSpPr>
          <p:nvPr/>
        </p:nvSpPr>
        <p:spPr bwMode="auto">
          <a:xfrm>
            <a:off x="5549900" y="36496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53" name="Line 58">
            <a:extLst>
              <a:ext uri="{FF2B5EF4-FFF2-40B4-BE49-F238E27FC236}">
                <a16:creationId xmlns:a16="http://schemas.microsoft.com/office/drawing/2014/main" id="{4F05AEE9-1FCD-766A-E060-2D59FB971CB2}"/>
              </a:ext>
            </a:extLst>
          </p:cNvPr>
          <p:cNvSpPr>
            <a:spLocks noChangeShapeType="1"/>
          </p:cNvSpPr>
          <p:nvPr/>
        </p:nvSpPr>
        <p:spPr bwMode="auto">
          <a:xfrm>
            <a:off x="5549900" y="38782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54" name="Line 59">
            <a:extLst>
              <a:ext uri="{FF2B5EF4-FFF2-40B4-BE49-F238E27FC236}">
                <a16:creationId xmlns:a16="http://schemas.microsoft.com/office/drawing/2014/main" id="{03FA001D-B12A-CE45-8816-69FF2D19EE4D}"/>
              </a:ext>
            </a:extLst>
          </p:cNvPr>
          <p:cNvSpPr>
            <a:spLocks noChangeShapeType="1"/>
          </p:cNvSpPr>
          <p:nvPr/>
        </p:nvSpPr>
        <p:spPr bwMode="auto">
          <a:xfrm>
            <a:off x="5537200" y="47926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55" name="Line 62">
            <a:extLst>
              <a:ext uri="{FF2B5EF4-FFF2-40B4-BE49-F238E27FC236}">
                <a16:creationId xmlns:a16="http://schemas.microsoft.com/office/drawing/2014/main" id="{E26FF665-3ADD-2442-3075-F7953B30F59B}"/>
              </a:ext>
            </a:extLst>
          </p:cNvPr>
          <p:cNvSpPr>
            <a:spLocks noChangeShapeType="1"/>
          </p:cNvSpPr>
          <p:nvPr/>
        </p:nvSpPr>
        <p:spPr bwMode="auto">
          <a:xfrm>
            <a:off x="5537200" y="44116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56" name="Line 63">
            <a:extLst>
              <a:ext uri="{FF2B5EF4-FFF2-40B4-BE49-F238E27FC236}">
                <a16:creationId xmlns:a16="http://schemas.microsoft.com/office/drawing/2014/main" id="{B6F033AF-DDC1-D1D1-BF6D-0215C646EC05}"/>
              </a:ext>
            </a:extLst>
          </p:cNvPr>
          <p:cNvSpPr>
            <a:spLocks noChangeShapeType="1"/>
          </p:cNvSpPr>
          <p:nvPr/>
        </p:nvSpPr>
        <p:spPr bwMode="auto">
          <a:xfrm>
            <a:off x="5549900" y="50974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57" name="Line 64">
            <a:extLst>
              <a:ext uri="{FF2B5EF4-FFF2-40B4-BE49-F238E27FC236}">
                <a16:creationId xmlns:a16="http://schemas.microsoft.com/office/drawing/2014/main" id="{6FC21B04-FBC6-FA0C-72DE-1BE22C7264BE}"/>
              </a:ext>
            </a:extLst>
          </p:cNvPr>
          <p:cNvSpPr>
            <a:spLocks noChangeShapeType="1"/>
          </p:cNvSpPr>
          <p:nvPr/>
        </p:nvSpPr>
        <p:spPr bwMode="auto">
          <a:xfrm>
            <a:off x="5537200" y="56308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58" name="Text Box 76">
            <a:extLst>
              <a:ext uri="{FF2B5EF4-FFF2-40B4-BE49-F238E27FC236}">
                <a16:creationId xmlns:a16="http://schemas.microsoft.com/office/drawing/2014/main" id="{F4E589B8-D5D0-625D-0D6A-F64ED93F4211}"/>
              </a:ext>
            </a:extLst>
          </p:cNvPr>
          <p:cNvSpPr txBox="1">
            <a:spLocks noChangeArrowheads="1"/>
          </p:cNvSpPr>
          <p:nvPr/>
        </p:nvSpPr>
        <p:spPr bwMode="auto">
          <a:xfrm>
            <a:off x="5511800" y="2659063"/>
            <a:ext cx="53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solidFill>
                  <a:srgbClr val="FF0000"/>
                </a:solidFill>
              </a:rPr>
              <a:t>M</a:t>
            </a:r>
          </a:p>
        </p:txBody>
      </p:sp>
      <p:sp>
        <p:nvSpPr>
          <p:cNvPr id="130059" name="Text Box 77">
            <a:extLst>
              <a:ext uri="{FF2B5EF4-FFF2-40B4-BE49-F238E27FC236}">
                <a16:creationId xmlns:a16="http://schemas.microsoft.com/office/drawing/2014/main" id="{89B4C1EE-6EE1-6600-3C78-3D233357A844}"/>
              </a:ext>
            </a:extLst>
          </p:cNvPr>
          <p:cNvSpPr txBox="1">
            <a:spLocks noChangeArrowheads="1"/>
          </p:cNvSpPr>
          <p:nvPr/>
        </p:nvSpPr>
        <p:spPr bwMode="auto">
          <a:xfrm>
            <a:off x="5054600" y="3497263"/>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25</a:t>
            </a:r>
          </a:p>
        </p:txBody>
      </p:sp>
      <p:sp>
        <p:nvSpPr>
          <p:cNvPr id="130060" name="Text Box 78">
            <a:extLst>
              <a:ext uri="{FF2B5EF4-FFF2-40B4-BE49-F238E27FC236}">
                <a16:creationId xmlns:a16="http://schemas.microsoft.com/office/drawing/2014/main" id="{978F23E7-9D49-9231-455F-05101564935F}"/>
              </a:ext>
            </a:extLst>
          </p:cNvPr>
          <p:cNvSpPr txBox="1">
            <a:spLocks noChangeArrowheads="1"/>
          </p:cNvSpPr>
          <p:nvPr/>
        </p:nvSpPr>
        <p:spPr bwMode="auto">
          <a:xfrm>
            <a:off x="5054600" y="3268663"/>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35</a:t>
            </a:r>
          </a:p>
        </p:txBody>
      </p:sp>
      <p:sp>
        <p:nvSpPr>
          <p:cNvPr id="130061" name="Text Box 79">
            <a:extLst>
              <a:ext uri="{FF2B5EF4-FFF2-40B4-BE49-F238E27FC236}">
                <a16:creationId xmlns:a16="http://schemas.microsoft.com/office/drawing/2014/main" id="{8C7DB377-EF1E-7636-140E-29F14C41B6AD}"/>
              </a:ext>
            </a:extLst>
          </p:cNvPr>
          <p:cNvSpPr txBox="1">
            <a:spLocks noChangeArrowheads="1"/>
          </p:cNvSpPr>
          <p:nvPr/>
        </p:nvSpPr>
        <p:spPr bwMode="auto">
          <a:xfrm>
            <a:off x="5054600" y="4259263"/>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18</a:t>
            </a:r>
          </a:p>
        </p:txBody>
      </p:sp>
      <p:sp>
        <p:nvSpPr>
          <p:cNvPr id="130062" name="Text Box 80">
            <a:extLst>
              <a:ext uri="{FF2B5EF4-FFF2-40B4-BE49-F238E27FC236}">
                <a16:creationId xmlns:a16="http://schemas.microsoft.com/office/drawing/2014/main" id="{6C8EF0DC-4B04-7027-1CC4-0721C79B37A0}"/>
              </a:ext>
            </a:extLst>
          </p:cNvPr>
          <p:cNvSpPr txBox="1">
            <a:spLocks noChangeArrowheads="1"/>
          </p:cNvSpPr>
          <p:nvPr/>
        </p:nvSpPr>
        <p:spPr bwMode="auto">
          <a:xfrm>
            <a:off x="5054600" y="4640263"/>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14</a:t>
            </a:r>
          </a:p>
        </p:txBody>
      </p:sp>
      <p:sp>
        <p:nvSpPr>
          <p:cNvPr id="130063" name="Text Box 81">
            <a:extLst>
              <a:ext uri="{FF2B5EF4-FFF2-40B4-BE49-F238E27FC236}">
                <a16:creationId xmlns:a16="http://schemas.microsoft.com/office/drawing/2014/main" id="{0033D3A1-6631-8D04-C2A0-BCDA33774928}"/>
              </a:ext>
            </a:extLst>
          </p:cNvPr>
          <p:cNvSpPr txBox="1">
            <a:spLocks noChangeArrowheads="1"/>
          </p:cNvSpPr>
          <p:nvPr/>
        </p:nvSpPr>
        <p:spPr bwMode="auto">
          <a:xfrm>
            <a:off x="5130800" y="5478463"/>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8</a:t>
            </a:r>
          </a:p>
        </p:txBody>
      </p:sp>
      <p:sp>
        <p:nvSpPr>
          <p:cNvPr id="130064" name="Text Box 82">
            <a:extLst>
              <a:ext uri="{FF2B5EF4-FFF2-40B4-BE49-F238E27FC236}">
                <a16:creationId xmlns:a16="http://schemas.microsoft.com/office/drawing/2014/main" id="{6699D849-22B9-39E2-2D07-FF90B767B74B}"/>
              </a:ext>
            </a:extLst>
          </p:cNvPr>
          <p:cNvSpPr txBox="1">
            <a:spLocks noChangeArrowheads="1"/>
          </p:cNvSpPr>
          <p:nvPr/>
        </p:nvSpPr>
        <p:spPr bwMode="auto">
          <a:xfrm>
            <a:off x="5054600" y="4945063"/>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12</a:t>
            </a:r>
          </a:p>
        </p:txBody>
      </p:sp>
      <p:sp>
        <p:nvSpPr>
          <p:cNvPr id="130065" name="Text Box 83">
            <a:extLst>
              <a:ext uri="{FF2B5EF4-FFF2-40B4-BE49-F238E27FC236}">
                <a16:creationId xmlns:a16="http://schemas.microsoft.com/office/drawing/2014/main" id="{1F651F1F-3300-BB0A-2651-66C3CA30D56D}"/>
              </a:ext>
            </a:extLst>
          </p:cNvPr>
          <p:cNvSpPr txBox="1">
            <a:spLocks noChangeArrowheads="1"/>
          </p:cNvSpPr>
          <p:nvPr/>
        </p:nvSpPr>
        <p:spPr bwMode="auto">
          <a:xfrm>
            <a:off x="5054600" y="3725863"/>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20</a:t>
            </a:r>
          </a:p>
        </p:txBody>
      </p:sp>
      <p:sp>
        <p:nvSpPr>
          <p:cNvPr id="44" name="Rectangle 2">
            <a:extLst>
              <a:ext uri="{FF2B5EF4-FFF2-40B4-BE49-F238E27FC236}">
                <a16:creationId xmlns:a16="http://schemas.microsoft.com/office/drawing/2014/main" id="{CF8F475A-5B27-B79A-01B0-6191E3E48039}"/>
              </a:ext>
            </a:extLst>
          </p:cNvPr>
          <p:cNvSpPr txBox="1">
            <a:spLocks noChangeArrowheads="1"/>
          </p:cNvSpPr>
          <p:nvPr/>
        </p:nvSpPr>
        <p:spPr>
          <a:xfrm>
            <a:off x="101600" y="33338"/>
            <a:ext cx="8953500" cy="1143000"/>
          </a:xfrm>
          <a:prstGeom prst="rect">
            <a:avLst/>
          </a:prstGeom>
        </p:spPr>
        <p:txBody>
          <a:bodyPr anchor="ctr">
            <a:normAutofit/>
          </a:bodyPr>
          <a:lstStyle/>
          <a:p>
            <a:pPr algn="ctr" fontAlgn="auto">
              <a:spcAft>
                <a:spcPts val="0"/>
              </a:spcAft>
              <a:defRPr/>
            </a:pPr>
            <a:r>
              <a:rPr lang="en-US" sz="4500" b="1">
                <a:solidFill>
                  <a:srgbClr val="000000"/>
                </a:solidFill>
                <a:latin typeface="Calibri"/>
                <a:ea typeface="+mj-ea"/>
                <a:cs typeface="Calibri"/>
              </a:rPr>
              <a:t>Analyzing the DNA</a:t>
            </a:r>
          </a:p>
        </p:txBody>
      </p:sp>
      <p:sp>
        <p:nvSpPr>
          <p:cNvPr id="130067" name="Oval 40">
            <a:extLst>
              <a:ext uri="{FF2B5EF4-FFF2-40B4-BE49-F238E27FC236}">
                <a16:creationId xmlns:a16="http://schemas.microsoft.com/office/drawing/2014/main" id="{CBA5D5B4-F7D9-0300-7406-AD5F9AD94341}"/>
              </a:ext>
            </a:extLst>
          </p:cNvPr>
          <p:cNvSpPr>
            <a:spLocks noChangeArrowheads="1"/>
          </p:cNvSpPr>
          <p:nvPr/>
        </p:nvSpPr>
        <p:spPr bwMode="auto">
          <a:xfrm>
            <a:off x="8313738" y="6238875"/>
            <a:ext cx="428625" cy="407988"/>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a:solidFill>
                  <a:srgbClr val="000000"/>
                </a:solidFill>
              </a:rPr>
              <a:t> </a:t>
            </a:r>
          </a:p>
        </p:txBody>
      </p:sp>
      <p:sp>
        <p:nvSpPr>
          <p:cNvPr id="130068" name="Text Box 38">
            <a:extLst>
              <a:ext uri="{FF2B5EF4-FFF2-40B4-BE49-F238E27FC236}">
                <a16:creationId xmlns:a16="http://schemas.microsoft.com/office/drawing/2014/main" id="{0462C7CB-B567-C2C0-67EB-9E26D5C1B88C}"/>
              </a:ext>
            </a:extLst>
          </p:cNvPr>
          <p:cNvSpPr txBox="1">
            <a:spLocks noChangeArrowheads="1"/>
          </p:cNvSpPr>
          <p:nvPr/>
        </p:nvSpPr>
        <p:spPr bwMode="auto">
          <a:xfrm>
            <a:off x="8369300" y="6146800"/>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solidFill>
                  <a:srgbClr val="000000"/>
                </a:solidFill>
              </a:rPr>
              <a:t>+</a:t>
            </a:r>
          </a:p>
        </p:txBody>
      </p:sp>
      <p:sp>
        <p:nvSpPr>
          <p:cNvPr id="130069" name="Text Box 36">
            <a:extLst>
              <a:ext uri="{FF2B5EF4-FFF2-40B4-BE49-F238E27FC236}">
                <a16:creationId xmlns:a16="http://schemas.microsoft.com/office/drawing/2014/main" id="{EA52C57A-68F0-3409-8443-99782A5F24BA}"/>
              </a:ext>
            </a:extLst>
          </p:cNvPr>
          <p:cNvSpPr txBox="1">
            <a:spLocks noChangeArrowheads="1"/>
          </p:cNvSpPr>
          <p:nvPr/>
        </p:nvSpPr>
        <p:spPr bwMode="auto">
          <a:xfrm>
            <a:off x="8391525" y="1652588"/>
            <a:ext cx="514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solidFill>
                  <a:srgbClr val="000000"/>
                </a:solidFill>
              </a:rPr>
              <a:t>_</a:t>
            </a:r>
          </a:p>
        </p:txBody>
      </p:sp>
      <p:sp>
        <p:nvSpPr>
          <p:cNvPr id="130070" name="Oval 37">
            <a:extLst>
              <a:ext uri="{FF2B5EF4-FFF2-40B4-BE49-F238E27FC236}">
                <a16:creationId xmlns:a16="http://schemas.microsoft.com/office/drawing/2014/main" id="{E6E5218C-9964-F66B-C5B8-C8A9C6F66525}"/>
              </a:ext>
            </a:extLst>
          </p:cNvPr>
          <p:cNvSpPr>
            <a:spLocks noChangeArrowheads="1"/>
          </p:cNvSpPr>
          <p:nvPr/>
        </p:nvSpPr>
        <p:spPr bwMode="auto">
          <a:xfrm>
            <a:off x="8323263" y="1879600"/>
            <a:ext cx="428625" cy="40957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38" name="Line 7">
            <a:extLst>
              <a:ext uri="{FF2B5EF4-FFF2-40B4-BE49-F238E27FC236}">
                <a16:creationId xmlns:a16="http://schemas.microsoft.com/office/drawing/2014/main" id="{B10DCE49-3B28-EA7B-C031-29A7305FB187}"/>
              </a:ext>
            </a:extLst>
          </p:cNvPr>
          <p:cNvSpPr>
            <a:spLocks noChangeShapeType="1"/>
          </p:cNvSpPr>
          <p:nvPr/>
        </p:nvSpPr>
        <p:spPr bwMode="auto">
          <a:xfrm>
            <a:off x="1225550" y="1674813"/>
            <a:ext cx="0" cy="530225"/>
          </a:xfrm>
          <a:prstGeom prst="line">
            <a:avLst/>
          </a:prstGeom>
          <a:noFill/>
          <a:ln w="38100">
            <a:solidFill>
              <a:schemeClr val="bg1">
                <a:lumMod val="75000"/>
                <a:lumOff val="25000"/>
              </a:schemeClr>
            </a:solidFill>
            <a:prstDash val="sysDot"/>
            <a:round/>
            <a:headEnd/>
            <a:tailEnd/>
          </a:ln>
        </p:spPr>
        <p:txBody>
          <a:bodyPr wrap="none" anchor="ctr"/>
          <a:lstStyle/>
          <a:p>
            <a:pPr fontAlgn="auto">
              <a:spcBef>
                <a:spcPts val="0"/>
              </a:spcBef>
              <a:spcAft>
                <a:spcPts val="0"/>
              </a:spcAft>
              <a:defRPr/>
            </a:pPr>
            <a:endParaRPr lang="en-US">
              <a:solidFill>
                <a:srgbClr val="000000"/>
              </a:solidFill>
              <a:latin typeface="+mn-lt"/>
              <a:ea typeface="+mn-ea"/>
            </a:endParaRPr>
          </a:p>
        </p:txBody>
      </p:sp>
      <p:pic>
        <p:nvPicPr>
          <p:cNvPr id="130072" name="Picture 40" descr="scissors transparent.png">
            <a:extLst>
              <a:ext uri="{FF2B5EF4-FFF2-40B4-BE49-F238E27FC236}">
                <a16:creationId xmlns:a16="http://schemas.microsoft.com/office/drawing/2014/main" id="{E1B4A38F-8B54-7D48-D0FB-7D0489D109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049463"/>
            <a:ext cx="48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3" name="Picture 41" descr="scissors transparent.png">
            <a:extLst>
              <a:ext uri="{FF2B5EF4-FFF2-40B4-BE49-F238E27FC236}">
                <a16:creationId xmlns:a16="http://schemas.microsoft.com/office/drawing/2014/main" id="{B7559315-E787-D27C-5A43-6F89C1C4DA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98900" y="2144713"/>
            <a:ext cx="48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Line 7">
            <a:extLst>
              <a:ext uri="{FF2B5EF4-FFF2-40B4-BE49-F238E27FC236}">
                <a16:creationId xmlns:a16="http://schemas.microsoft.com/office/drawing/2014/main" id="{85CDD4D1-405A-0C88-1605-B62494D5B9F3}"/>
              </a:ext>
            </a:extLst>
          </p:cNvPr>
          <p:cNvSpPr>
            <a:spLocks noChangeShapeType="1"/>
          </p:cNvSpPr>
          <p:nvPr/>
        </p:nvSpPr>
        <p:spPr bwMode="auto">
          <a:xfrm>
            <a:off x="4141788" y="1677988"/>
            <a:ext cx="1587" cy="528637"/>
          </a:xfrm>
          <a:prstGeom prst="line">
            <a:avLst/>
          </a:prstGeom>
          <a:noFill/>
          <a:ln w="38100">
            <a:solidFill>
              <a:schemeClr val="bg1">
                <a:lumMod val="75000"/>
                <a:lumOff val="25000"/>
              </a:schemeClr>
            </a:solidFill>
            <a:prstDash val="sysDot"/>
            <a:round/>
            <a:headEnd/>
            <a:tailEnd/>
          </a:ln>
        </p:spPr>
        <p:txBody>
          <a:bodyPr wrap="none" anchor="ctr"/>
          <a:lstStyle/>
          <a:p>
            <a:pPr fontAlgn="auto">
              <a:spcBef>
                <a:spcPts val="0"/>
              </a:spcBef>
              <a:spcAft>
                <a:spcPts val="0"/>
              </a:spcAft>
              <a:defRPr/>
            </a:pPr>
            <a:endParaRPr lang="en-US">
              <a:solidFill>
                <a:srgbClr val="000000"/>
              </a:solidFill>
              <a:latin typeface="+mn-lt"/>
              <a:ea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ext Box 3">
            <a:extLst>
              <a:ext uri="{FF2B5EF4-FFF2-40B4-BE49-F238E27FC236}">
                <a16:creationId xmlns:a16="http://schemas.microsoft.com/office/drawing/2014/main" id="{36FF85F4-7E05-D318-8C77-6E494A30327F}"/>
              </a:ext>
            </a:extLst>
          </p:cNvPr>
          <p:cNvSpPr txBox="1">
            <a:spLocks noChangeArrowheads="1"/>
          </p:cNvSpPr>
          <p:nvPr/>
        </p:nvSpPr>
        <p:spPr bwMode="auto">
          <a:xfrm>
            <a:off x="139700" y="1733550"/>
            <a:ext cx="6842125" cy="784225"/>
          </a:xfrm>
          <a:prstGeom prst="rect">
            <a:avLst/>
          </a:prstGeom>
          <a:solidFill>
            <a:schemeClr val="tx1"/>
          </a:solidFill>
          <a:ln w="38100">
            <a:solidFill>
              <a:schemeClr val="bg1"/>
            </a:solidFill>
            <a:miter lim="800000"/>
            <a:headEnd/>
            <a:tailEnd/>
          </a:ln>
        </p:spPr>
        <p:txBody>
          <a:bodyPr anchor="ct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b="1">
                <a:solidFill>
                  <a:srgbClr val="000000"/>
                </a:solidFill>
                <a:latin typeface="Times" panose="02020603050405020304" pitchFamily="18" charset="0"/>
              </a:rPr>
              <a:t>AGCTA</a:t>
            </a:r>
            <a:r>
              <a:rPr lang="en-US" altLang="en-US" sz="1800" b="1" i="1">
                <a:solidFill>
                  <a:srgbClr val="000000"/>
                </a:solidFill>
                <a:latin typeface="Times" panose="02020603050405020304" pitchFamily="18" charset="0"/>
              </a:rPr>
              <a:t>GAATTC</a:t>
            </a:r>
            <a:r>
              <a:rPr lang="en-US" altLang="en-US" sz="1800" b="1">
                <a:solidFill>
                  <a:srgbClr val="000000"/>
                </a:solidFill>
                <a:latin typeface="Times" panose="02020603050405020304" pitchFamily="18" charset="0"/>
              </a:rPr>
              <a:t>TTTAATTGGCGAT</a:t>
            </a:r>
            <a:r>
              <a:rPr lang="en-US" altLang="en-US" sz="1800" b="1" i="1">
                <a:solidFill>
                  <a:srgbClr val="000000"/>
                </a:solidFill>
                <a:latin typeface="Times" panose="02020603050405020304" pitchFamily="18" charset="0"/>
              </a:rPr>
              <a:t>GAATTC</a:t>
            </a:r>
            <a:r>
              <a:rPr lang="en-US" altLang="en-US" sz="1800" b="1">
                <a:solidFill>
                  <a:srgbClr val="000000"/>
                </a:solidFill>
                <a:latin typeface="Times" panose="02020603050405020304" pitchFamily="18" charset="0"/>
              </a:rPr>
              <a:t>CACCTATCTCC</a:t>
            </a:r>
          </a:p>
          <a:p>
            <a:pPr eaLnBrk="1" hangingPunct="1">
              <a:spcBef>
                <a:spcPct val="50000"/>
              </a:spcBef>
            </a:pPr>
            <a:endParaRPr lang="en-US" altLang="en-US" sz="1800" b="1">
              <a:solidFill>
                <a:srgbClr val="000000"/>
              </a:solidFill>
              <a:latin typeface="Times" panose="02020603050405020304" pitchFamily="18" charset="0"/>
            </a:endParaRPr>
          </a:p>
        </p:txBody>
      </p:sp>
      <p:grpSp>
        <p:nvGrpSpPr>
          <p:cNvPr id="132098" name="Group 45">
            <a:extLst>
              <a:ext uri="{FF2B5EF4-FFF2-40B4-BE49-F238E27FC236}">
                <a16:creationId xmlns:a16="http://schemas.microsoft.com/office/drawing/2014/main" id="{4D5ABB8C-324C-8E1C-AED8-4E505BE14B56}"/>
              </a:ext>
            </a:extLst>
          </p:cNvPr>
          <p:cNvGrpSpPr>
            <a:grpSpLocks/>
          </p:cNvGrpSpPr>
          <p:nvPr/>
        </p:nvGrpSpPr>
        <p:grpSpPr bwMode="auto">
          <a:xfrm>
            <a:off x="5334000" y="2387600"/>
            <a:ext cx="2921000" cy="4005263"/>
            <a:chOff x="3568700" y="978203"/>
            <a:chExt cx="2184400" cy="2400360"/>
          </a:xfrm>
        </p:grpSpPr>
        <p:sp>
          <p:nvSpPr>
            <p:cNvPr id="47" name="AutoShape 2">
              <a:extLst>
                <a:ext uri="{FF2B5EF4-FFF2-40B4-BE49-F238E27FC236}">
                  <a16:creationId xmlns:a16="http://schemas.microsoft.com/office/drawing/2014/main" id="{BDE18DDD-816C-4A26-DC16-3EB68618AEEE}"/>
                </a:ext>
              </a:extLst>
            </p:cNvPr>
            <p:cNvSpPr>
              <a:spLocks noChangeArrowheads="1"/>
            </p:cNvSpPr>
            <p:nvPr/>
          </p:nvSpPr>
          <p:spPr bwMode="auto">
            <a:xfrm>
              <a:off x="3568700" y="978203"/>
              <a:ext cx="2184400" cy="2400360"/>
            </a:xfrm>
            <a:prstGeom prst="cube">
              <a:avLst>
                <a:gd name="adj" fmla="val 6802"/>
              </a:avLst>
            </a:prstGeom>
            <a:gradFill flip="none" rotWithShape="1">
              <a:gsLst>
                <a:gs pos="5000">
                  <a:schemeClr val="bg1">
                    <a:lumMod val="85000"/>
                    <a:lumOff val="15000"/>
                  </a:schemeClr>
                </a:gs>
                <a:gs pos="96000">
                  <a:srgbClr val="FFFFFF"/>
                </a:gs>
                <a:gs pos="17000">
                  <a:schemeClr val="bg1">
                    <a:lumMod val="85000"/>
                    <a:lumOff val="15000"/>
                  </a:schemeClr>
                </a:gs>
              </a:gsLst>
              <a:lin ang="4860000" scaled="0"/>
              <a:tileRect/>
            </a:gradFill>
            <a:ln w="9525">
              <a:solidFill>
                <a:schemeClr val="tx1"/>
              </a:solid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132125" name="Rectangle 26">
              <a:extLst>
                <a:ext uri="{FF2B5EF4-FFF2-40B4-BE49-F238E27FC236}">
                  <a16:creationId xmlns:a16="http://schemas.microsoft.com/office/drawing/2014/main" id="{8F9909F1-D5CA-7115-2C5C-3297F5520753}"/>
                </a:ext>
              </a:extLst>
            </p:cNvPr>
            <p:cNvSpPr>
              <a:spLocks noChangeArrowheads="1"/>
            </p:cNvSpPr>
            <p:nvPr/>
          </p:nvSpPr>
          <p:spPr bwMode="auto">
            <a:xfrm>
              <a:off x="3733800" y="1436248"/>
              <a:ext cx="3048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32126" name="Rectangle 27">
              <a:extLst>
                <a:ext uri="{FF2B5EF4-FFF2-40B4-BE49-F238E27FC236}">
                  <a16:creationId xmlns:a16="http://schemas.microsoft.com/office/drawing/2014/main" id="{FFD6429E-F4D7-BC9F-FE7C-2678FD1A4EF2}"/>
                </a:ext>
              </a:extLst>
            </p:cNvPr>
            <p:cNvSpPr>
              <a:spLocks noChangeArrowheads="1"/>
            </p:cNvSpPr>
            <p:nvPr/>
          </p:nvSpPr>
          <p:spPr bwMode="auto">
            <a:xfrm>
              <a:off x="4114800" y="1436248"/>
              <a:ext cx="3048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32127" name="Rectangle 28">
              <a:extLst>
                <a:ext uri="{FF2B5EF4-FFF2-40B4-BE49-F238E27FC236}">
                  <a16:creationId xmlns:a16="http://schemas.microsoft.com/office/drawing/2014/main" id="{CB400905-4374-3D7E-AF90-6F3DA4A2C62A}"/>
                </a:ext>
              </a:extLst>
            </p:cNvPr>
            <p:cNvSpPr>
              <a:spLocks noChangeArrowheads="1"/>
            </p:cNvSpPr>
            <p:nvPr/>
          </p:nvSpPr>
          <p:spPr bwMode="auto">
            <a:xfrm>
              <a:off x="4495800" y="1436248"/>
              <a:ext cx="3048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32128" name="Rectangle 29">
              <a:extLst>
                <a:ext uri="{FF2B5EF4-FFF2-40B4-BE49-F238E27FC236}">
                  <a16:creationId xmlns:a16="http://schemas.microsoft.com/office/drawing/2014/main" id="{D080A97F-4244-EC20-8536-6207C08D35A9}"/>
                </a:ext>
              </a:extLst>
            </p:cNvPr>
            <p:cNvSpPr>
              <a:spLocks noChangeArrowheads="1"/>
            </p:cNvSpPr>
            <p:nvPr/>
          </p:nvSpPr>
          <p:spPr bwMode="auto">
            <a:xfrm>
              <a:off x="4876800" y="1436248"/>
              <a:ext cx="3048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grpSp>
      <p:sp>
        <p:nvSpPr>
          <p:cNvPr id="132099" name="Line 56">
            <a:extLst>
              <a:ext uri="{FF2B5EF4-FFF2-40B4-BE49-F238E27FC236}">
                <a16:creationId xmlns:a16="http://schemas.microsoft.com/office/drawing/2014/main" id="{39C8DBE2-F661-36E6-2FF4-3E0DBD2F41F2}"/>
              </a:ext>
            </a:extLst>
          </p:cNvPr>
          <p:cNvSpPr>
            <a:spLocks noChangeShapeType="1"/>
          </p:cNvSpPr>
          <p:nvPr/>
        </p:nvSpPr>
        <p:spPr bwMode="auto">
          <a:xfrm>
            <a:off x="5537200" y="34210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00" name="Line 57">
            <a:extLst>
              <a:ext uri="{FF2B5EF4-FFF2-40B4-BE49-F238E27FC236}">
                <a16:creationId xmlns:a16="http://schemas.microsoft.com/office/drawing/2014/main" id="{61E7F550-AF12-830C-8C12-273096CF90D6}"/>
              </a:ext>
            </a:extLst>
          </p:cNvPr>
          <p:cNvSpPr>
            <a:spLocks noChangeShapeType="1"/>
          </p:cNvSpPr>
          <p:nvPr/>
        </p:nvSpPr>
        <p:spPr bwMode="auto">
          <a:xfrm>
            <a:off x="5549900" y="36496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01" name="Line 58">
            <a:extLst>
              <a:ext uri="{FF2B5EF4-FFF2-40B4-BE49-F238E27FC236}">
                <a16:creationId xmlns:a16="http://schemas.microsoft.com/office/drawing/2014/main" id="{67E564DB-B3D1-5E3C-1006-F8A7610BA55D}"/>
              </a:ext>
            </a:extLst>
          </p:cNvPr>
          <p:cNvSpPr>
            <a:spLocks noChangeShapeType="1"/>
          </p:cNvSpPr>
          <p:nvPr/>
        </p:nvSpPr>
        <p:spPr bwMode="auto">
          <a:xfrm>
            <a:off x="5549900" y="38782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02" name="Line 59">
            <a:extLst>
              <a:ext uri="{FF2B5EF4-FFF2-40B4-BE49-F238E27FC236}">
                <a16:creationId xmlns:a16="http://schemas.microsoft.com/office/drawing/2014/main" id="{9365CECC-B046-A045-E914-F269810DD28E}"/>
              </a:ext>
            </a:extLst>
          </p:cNvPr>
          <p:cNvSpPr>
            <a:spLocks noChangeShapeType="1"/>
          </p:cNvSpPr>
          <p:nvPr/>
        </p:nvSpPr>
        <p:spPr bwMode="auto">
          <a:xfrm>
            <a:off x="5537200" y="47926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03" name="Line 62">
            <a:extLst>
              <a:ext uri="{FF2B5EF4-FFF2-40B4-BE49-F238E27FC236}">
                <a16:creationId xmlns:a16="http://schemas.microsoft.com/office/drawing/2014/main" id="{7FAD63A0-B15A-44D2-B488-ED7EE5818DBA}"/>
              </a:ext>
            </a:extLst>
          </p:cNvPr>
          <p:cNvSpPr>
            <a:spLocks noChangeShapeType="1"/>
          </p:cNvSpPr>
          <p:nvPr/>
        </p:nvSpPr>
        <p:spPr bwMode="auto">
          <a:xfrm>
            <a:off x="5537200" y="44116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04" name="Line 63">
            <a:extLst>
              <a:ext uri="{FF2B5EF4-FFF2-40B4-BE49-F238E27FC236}">
                <a16:creationId xmlns:a16="http://schemas.microsoft.com/office/drawing/2014/main" id="{86795657-596D-197F-26AE-EBDBDD4F91F2}"/>
              </a:ext>
            </a:extLst>
          </p:cNvPr>
          <p:cNvSpPr>
            <a:spLocks noChangeShapeType="1"/>
          </p:cNvSpPr>
          <p:nvPr/>
        </p:nvSpPr>
        <p:spPr bwMode="auto">
          <a:xfrm>
            <a:off x="5549900" y="50974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05" name="Line 64">
            <a:extLst>
              <a:ext uri="{FF2B5EF4-FFF2-40B4-BE49-F238E27FC236}">
                <a16:creationId xmlns:a16="http://schemas.microsoft.com/office/drawing/2014/main" id="{073DA503-40FB-AE04-106B-0FBF0049ACA8}"/>
              </a:ext>
            </a:extLst>
          </p:cNvPr>
          <p:cNvSpPr>
            <a:spLocks noChangeShapeType="1"/>
          </p:cNvSpPr>
          <p:nvPr/>
        </p:nvSpPr>
        <p:spPr bwMode="auto">
          <a:xfrm>
            <a:off x="5537200" y="56308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06" name="Text Box 76">
            <a:extLst>
              <a:ext uri="{FF2B5EF4-FFF2-40B4-BE49-F238E27FC236}">
                <a16:creationId xmlns:a16="http://schemas.microsoft.com/office/drawing/2014/main" id="{F6CC6C52-40B8-8B8A-DA46-6DBB9E68B1EF}"/>
              </a:ext>
            </a:extLst>
          </p:cNvPr>
          <p:cNvSpPr txBox="1">
            <a:spLocks noChangeArrowheads="1"/>
          </p:cNvSpPr>
          <p:nvPr/>
        </p:nvSpPr>
        <p:spPr bwMode="auto">
          <a:xfrm>
            <a:off x="5511800" y="2659063"/>
            <a:ext cx="53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solidFill>
                  <a:srgbClr val="FF0000"/>
                </a:solidFill>
              </a:rPr>
              <a:t>M</a:t>
            </a:r>
          </a:p>
        </p:txBody>
      </p:sp>
      <p:sp>
        <p:nvSpPr>
          <p:cNvPr id="132107" name="Text Box 77">
            <a:extLst>
              <a:ext uri="{FF2B5EF4-FFF2-40B4-BE49-F238E27FC236}">
                <a16:creationId xmlns:a16="http://schemas.microsoft.com/office/drawing/2014/main" id="{F78F047D-CDC7-8B0E-8228-3B7FCAA45ED5}"/>
              </a:ext>
            </a:extLst>
          </p:cNvPr>
          <p:cNvSpPr txBox="1">
            <a:spLocks noChangeArrowheads="1"/>
          </p:cNvSpPr>
          <p:nvPr/>
        </p:nvSpPr>
        <p:spPr bwMode="auto">
          <a:xfrm>
            <a:off x="5054600" y="3497263"/>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25</a:t>
            </a:r>
          </a:p>
        </p:txBody>
      </p:sp>
      <p:sp>
        <p:nvSpPr>
          <p:cNvPr id="132108" name="Text Box 78">
            <a:extLst>
              <a:ext uri="{FF2B5EF4-FFF2-40B4-BE49-F238E27FC236}">
                <a16:creationId xmlns:a16="http://schemas.microsoft.com/office/drawing/2014/main" id="{B2238AFB-1A72-F272-7445-7908D472D099}"/>
              </a:ext>
            </a:extLst>
          </p:cNvPr>
          <p:cNvSpPr txBox="1">
            <a:spLocks noChangeArrowheads="1"/>
          </p:cNvSpPr>
          <p:nvPr/>
        </p:nvSpPr>
        <p:spPr bwMode="auto">
          <a:xfrm>
            <a:off x="5054600" y="3268663"/>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35</a:t>
            </a:r>
          </a:p>
        </p:txBody>
      </p:sp>
      <p:sp>
        <p:nvSpPr>
          <p:cNvPr id="132109" name="Text Box 79">
            <a:extLst>
              <a:ext uri="{FF2B5EF4-FFF2-40B4-BE49-F238E27FC236}">
                <a16:creationId xmlns:a16="http://schemas.microsoft.com/office/drawing/2014/main" id="{2D4310BB-FD6B-FF14-8FDE-D8F357182A7F}"/>
              </a:ext>
            </a:extLst>
          </p:cNvPr>
          <p:cNvSpPr txBox="1">
            <a:spLocks noChangeArrowheads="1"/>
          </p:cNvSpPr>
          <p:nvPr/>
        </p:nvSpPr>
        <p:spPr bwMode="auto">
          <a:xfrm>
            <a:off x="5054600" y="4259263"/>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18</a:t>
            </a:r>
          </a:p>
        </p:txBody>
      </p:sp>
      <p:sp>
        <p:nvSpPr>
          <p:cNvPr id="132110" name="Text Box 80">
            <a:extLst>
              <a:ext uri="{FF2B5EF4-FFF2-40B4-BE49-F238E27FC236}">
                <a16:creationId xmlns:a16="http://schemas.microsoft.com/office/drawing/2014/main" id="{19BFB2C1-A50F-2BC0-EEDC-D397E288A3EB}"/>
              </a:ext>
            </a:extLst>
          </p:cNvPr>
          <p:cNvSpPr txBox="1">
            <a:spLocks noChangeArrowheads="1"/>
          </p:cNvSpPr>
          <p:nvPr/>
        </p:nvSpPr>
        <p:spPr bwMode="auto">
          <a:xfrm>
            <a:off x="5054600" y="4640263"/>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14</a:t>
            </a:r>
          </a:p>
        </p:txBody>
      </p:sp>
      <p:sp>
        <p:nvSpPr>
          <p:cNvPr id="132111" name="Text Box 81">
            <a:extLst>
              <a:ext uri="{FF2B5EF4-FFF2-40B4-BE49-F238E27FC236}">
                <a16:creationId xmlns:a16="http://schemas.microsoft.com/office/drawing/2014/main" id="{CFA73224-BC5B-EF96-B554-F63E7241777C}"/>
              </a:ext>
            </a:extLst>
          </p:cNvPr>
          <p:cNvSpPr txBox="1">
            <a:spLocks noChangeArrowheads="1"/>
          </p:cNvSpPr>
          <p:nvPr/>
        </p:nvSpPr>
        <p:spPr bwMode="auto">
          <a:xfrm>
            <a:off x="5130800" y="5478463"/>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8</a:t>
            </a:r>
          </a:p>
        </p:txBody>
      </p:sp>
      <p:sp>
        <p:nvSpPr>
          <p:cNvPr id="132112" name="Text Box 82">
            <a:extLst>
              <a:ext uri="{FF2B5EF4-FFF2-40B4-BE49-F238E27FC236}">
                <a16:creationId xmlns:a16="http://schemas.microsoft.com/office/drawing/2014/main" id="{11FE7FB6-A81B-D1E6-6C49-C0E540EE8773}"/>
              </a:ext>
            </a:extLst>
          </p:cNvPr>
          <p:cNvSpPr txBox="1">
            <a:spLocks noChangeArrowheads="1"/>
          </p:cNvSpPr>
          <p:nvPr/>
        </p:nvSpPr>
        <p:spPr bwMode="auto">
          <a:xfrm>
            <a:off x="5054600" y="4945063"/>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12</a:t>
            </a:r>
          </a:p>
        </p:txBody>
      </p:sp>
      <p:sp>
        <p:nvSpPr>
          <p:cNvPr id="132113" name="Text Box 83">
            <a:extLst>
              <a:ext uri="{FF2B5EF4-FFF2-40B4-BE49-F238E27FC236}">
                <a16:creationId xmlns:a16="http://schemas.microsoft.com/office/drawing/2014/main" id="{DBCB24E9-CB46-6F43-E6E4-2FDFA2A7C0AB}"/>
              </a:ext>
            </a:extLst>
          </p:cNvPr>
          <p:cNvSpPr txBox="1">
            <a:spLocks noChangeArrowheads="1"/>
          </p:cNvSpPr>
          <p:nvPr/>
        </p:nvSpPr>
        <p:spPr bwMode="auto">
          <a:xfrm>
            <a:off x="5054600" y="3725863"/>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20</a:t>
            </a:r>
          </a:p>
        </p:txBody>
      </p:sp>
      <p:sp>
        <p:nvSpPr>
          <p:cNvPr id="44" name="Rectangle 2">
            <a:extLst>
              <a:ext uri="{FF2B5EF4-FFF2-40B4-BE49-F238E27FC236}">
                <a16:creationId xmlns:a16="http://schemas.microsoft.com/office/drawing/2014/main" id="{784FB440-C8EE-2D9F-C017-7271F24ECBBD}"/>
              </a:ext>
            </a:extLst>
          </p:cNvPr>
          <p:cNvSpPr txBox="1">
            <a:spLocks noChangeArrowheads="1"/>
          </p:cNvSpPr>
          <p:nvPr/>
        </p:nvSpPr>
        <p:spPr>
          <a:xfrm>
            <a:off x="101600" y="33338"/>
            <a:ext cx="8953500" cy="1143000"/>
          </a:xfrm>
          <a:prstGeom prst="rect">
            <a:avLst/>
          </a:prstGeom>
        </p:spPr>
        <p:txBody>
          <a:bodyPr anchor="ctr">
            <a:normAutofit/>
          </a:bodyPr>
          <a:lstStyle/>
          <a:p>
            <a:pPr algn="ctr" fontAlgn="auto">
              <a:spcAft>
                <a:spcPts val="0"/>
              </a:spcAft>
              <a:defRPr/>
            </a:pPr>
            <a:r>
              <a:rPr lang="en-US" sz="4500" b="1">
                <a:solidFill>
                  <a:srgbClr val="000000"/>
                </a:solidFill>
                <a:latin typeface="Calibri"/>
                <a:ea typeface="+mj-ea"/>
                <a:cs typeface="Calibri"/>
              </a:rPr>
              <a:t>Analyzing the DNA</a:t>
            </a:r>
          </a:p>
        </p:txBody>
      </p:sp>
      <p:sp>
        <p:nvSpPr>
          <p:cNvPr id="132115" name="Oval 40">
            <a:extLst>
              <a:ext uri="{FF2B5EF4-FFF2-40B4-BE49-F238E27FC236}">
                <a16:creationId xmlns:a16="http://schemas.microsoft.com/office/drawing/2014/main" id="{44182976-5CA9-7D53-1A43-9C6E4BB565BC}"/>
              </a:ext>
            </a:extLst>
          </p:cNvPr>
          <p:cNvSpPr>
            <a:spLocks noChangeArrowheads="1"/>
          </p:cNvSpPr>
          <p:nvPr/>
        </p:nvSpPr>
        <p:spPr bwMode="auto">
          <a:xfrm>
            <a:off x="8313738" y="6238875"/>
            <a:ext cx="428625" cy="407988"/>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a:solidFill>
                  <a:srgbClr val="000000"/>
                </a:solidFill>
              </a:rPr>
              <a:t> </a:t>
            </a:r>
          </a:p>
        </p:txBody>
      </p:sp>
      <p:sp>
        <p:nvSpPr>
          <p:cNvPr id="132116" name="Text Box 38">
            <a:extLst>
              <a:ext uri="{FF2B5EF4-FFF2-40B4-BE49-F238E27FC236}">
                <a16:creationId xmlns:a16="http://schemas.microsoft.com/office/drawing/2014/main" id="{533D8F1A-A396-960A-0968-4B2D8A9652C1}"/>
              </a:ext>
            </a:extLst>
          </p:cNvPr>
          <p:cNvSpPr txBox="1">
            <a:spLocks noChangeArrowheads="1"/>
          </p:cNvSpPr>
          <p:nvPr/>
        </p:nvSpPr>
        <p:spPr bwMode="auto">
          <a:xfrm>
            <a:off x="8369300" y="6146800"/>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solidFill>
                  <a:srgbClr val="000000"/>
                </a:solidFill>
              </a:rPr>
              <a:t>+</a:t>
            </a:r>
          </a:p>
        </p:txBody>
      </p:sp>
      <p:sp>
        <p:nvSpPr>
          <p:cNvPr id="132117" name="Text Box 36">
            <a:extLst>
              <a:ext uri="{FF2B5EF4-FFF2-40B4-BE49-F238E27FC236}">
                <a16:creationId xmlns:a16="http://schemas.microsoft.com/office/drawing/2014/main" id="{88C58A4F-0674-8C52-82DF-D6471C8ABEE4}"/>
              </a:ext>
            </a:extLst>
          </p:cNvPr>
          <p:cNvSpPr txBox="1">
            <a:spLocks noChangeArrowheads="1"/>
          </p:cNvSpPr>
          <p:nvPr/>
        </p:nvSpPr>
        <p:spPr bwMode="auto">
          <a:xfrm>
            <a:off x="8391525" y="1652588"/>
            <a:ext cx="514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solidFill>
                  <a:srgbClr val="000000"/>
                </a:solidFill>
              </a:rPr>
              <a:t>_</a:t>
            </a:r>
          </a:p>
        </p:txBody>
      </p:sp>
      <p:sp>
        <p:nvSpPr>
          <p:cNvPr id="132118" name="Oval 37">
            <a:extLst>
              <a:ext uri="{FF2B5EF4-FFF2-40B4-BE49-F238E27FC236}">
                <a16:creationId xmlns:a16="http://schemas.microsoft.com/office/drawing/2014/main" id="{C7E9276B-0E63-0657-A10E-48CE75B820E7}"/>
              </a:ext>
            </a:extLst>
          </p:cNvPr>
          <p:cNvSpPr>
            <a:spLocks noChangeArrowheads="1"/>
          </p:cNvSpPr>
          <p:nvPr/>
        </p:nvSpPr>
        <p:spPr bwMode="auto">
          <a:xfrm>
            <a:off x="8323263" y="1879600"/>
            <a:ext cx="428625" cy="40957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38" name="Line 7">
            <a:extLst>
              <a:ext uri="{FF2B5EF4-FFF2-40B4-BE49-F238E27FC236}">
                <a16:creationId xmlns:a16="http://schemas.microsoft.com/office/drawing/2014/main" id="{CBEB6D53-4D79-8CAE-D492-4E91BF96F411}"/>
              </a:ext>
            </a:extLst>
          </p:cNvPr>
          <p:cNvSpPr>
            <a:spLocks noChangeShapeType="1"/>
          </p:cNvSpPr>
          <p:nvPr/>
        </p:nvSpPr>
        <p:spPr bwMode="auto">
          <a:xfrm>
            <a:off x="1225550" y="1674813"/>
            <a:ext cx="0" cy="530225"/>
          </a:xfrm>
          <a:prstGeom prst="line">
            <a:avLst/>
          </a:prstGeom>
          <a:noFill/>
          <a:ln w="38100">
            <a:solidFill>
              <a:schemeClr val="bg1">
                <a:lumMod val="75000"/>
                <a:lumOff val="25000"/>
              </a:schemeClr>
            </a:solidFill>
            <a:prstDash val="sysDot"/>
            <a:round/>
            <a:headEnd/>
            <a:tailEnd/>
          </a:ln>
        </p:spPr>
        <p:txBody>
          <a:bodyPr wrap="none" anchor="ctr"/>
          <a:lstStyle/>
          <a:p>
            <a:pPr fontAlgn="auto">
              <a:spcBef>
                <a:spcPts val="0"/>
              </a:spcBef>
              <a:spcAft>
                <a:spcPts val="0"/>
              </a:spcAft>
              <a:defRPr/>
            </a:pPr>
            <a:endParaRPr lang="en-US">
              <a:solidFill>
                <a:srgbClr val="000000"/>
              </a:solidFill>
              <a:latin typeface="+mn-lt"/>
              <a:ea typeface="+mn-ea"/>
            </a:endParaRPr>
          </a:p>
        </p:txBody>
      </p:sp>
      <p:pic>
        <p:nvPicPr>
          <p:cNvPr id="132120" name="Picture 40" descr="scissors transparent.png">
            <a:extLst>
              <a:ext uri="{FF2B5EF4-FFF2-40B4-BE49-F238E27FC236}">
                <a16:creationId xmlns:a16="http://schemas.microsoft.com/office/drawing/2014/main" id="{7821F735-4C1C-CD7A-9ADE-4BB16B0FC8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049463"/>
            <a:ext cx="48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21" name="Picture 41" descr="scissors transparent.png">
            <a:extLst>
              <a:ext uri="{FF2B5EF4-FFF2-40B4-BE49-F238E27FC236}">
                <a16:creationId xmlns:a16="http://schemas.microsoft.com/office/drawing/2014/main" id="{8597277B-F626-D5FF-E0C4-F4A809B8E2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98900" y="2144713"/>
            <a:ext cx="48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Line 7">
            <a:extLst>
              <a:ext uri="{FF2B5EF4-FFF2-40B4-BE49-F238E27FC236}">
                <a16:creationId xmlns:a16="http://schemas.microsoft.com/office/drawing/2014/main" id="{CF488EE3-8CE3-BF28-1AC0-CC8AC0CA2B23}"/>
              </a:ext>
            </a:extLst>
          </p:cNvPr>
          <p:cNvSpPr>
            <a:spLocks noChangeShapeType="1"/>
          </p:cNvSpPr>
          <p:nvPr/>
        </p:nvSpPr>
        <p:spPr bwMode="auto">
          <a:xfrm>
            <a:off x="4141788" y="1677988"/>
            <a:ext cx="1587" cy="528637"/>
          </a:xfrm>
          <a:prstGeom prst="line">
            <a:avLst/>
          </a:prstGeom>
          <a:noFill/>
          <a:ln w="38100">
            <a:solidFill>
              <a:schemeClr val="bg1">
                <a:lumMod val="75000"/>
                <a:lumOff val="25000"/>
              </a:schemeClr>
            </a:solidFill>
            <a:prstDash val="sysDot"/>
            <a:round/>
            <a:headEnd/>
            <a:tailEnd/>
          </a:ln>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132123" name="TextBox 32">
            <a:extLst>
              <a:ext uri="{FF2B5EF4-FFF2-40B4-BE49-F238E27FC236}">
                <a16:creationId xmlns:a16="http://schemas.microsoft.com/office/drawing/2014/main" id="{3EAF755A-E1E5-B60D-25B0-B63DD57B02AB}"/>
              </a:ext>
            </a:extLst>
          </p:cNvPr>
          <p:cNvSpPr txBox="1">
            <a:spLocks noChangeArrowheads="1"/>
          </p:cNvSpPr>
          <p:nvPr/>
        </p:nvSpPr>
        <p:spPr bwMode="auto">
          <a:xfrm>
            <a:off x="139700" y="3651250"/>
            <a:ext cx="46212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800">
                <a:solidFill>
                  <a:srgbClr val="000000"/>
                </a:solidFill>
              </a:rPr>
              <a:t>What are the predicted sizes of the DNA fragments after EcoR1 digestion?</a:t>
            </a:r>
          </a:p>
          <a:p>
            <a:pPr eaLnBrk="1" hangingPunct="1"/>
            <a:endParaRPr lang="en-US" altLang="en-US" sz="280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ext Box 3">
            <a:extLst>
              <a:ext uri="{FF2B5EF4-FFF2-40B4-BE49-F238E27FC236}">
                <a16:creationId xmlns:a16="http://schemas.microsoft.com/office/drawing/2014/main" id="{6AF0B821-06DC-0CC2-47B5-D581B11E81DA}"/>
              </a:ext>
            </a:extLst>
          </p:cNvPr>
          <p:cNvSpPr txBox="1">
            <a:spLocks noChangeArrowheads="1"/>
          </p:cNvSpPr>
          <p:nvPr/>
        </p:nvSpPr>
        <p:spPr bwMode="auto">
          <a:xfrm>
            <a:off x="139700" y="1733550"/>
            <a:ext cx="6842125" cy="784225"/>
          </a:xfrm>
          <a:prstGeom prst="rect">
            <a:avLst/>
          </a:prstGeom>
          <a:solidFill>
            <a:schemeClr val="tx1"/>
          </a:solidFill>
          <a:ln w="38100">
            <a:solidFill>
              <a:schemeClr val="bg1"/>
            </a:solidFill>
            <a:miter lim="800000"/>
            <a:headEnd/>
            <a:tailEnd/>
          </a:ln>
        </p:spPr>
        <p:txBody>
          <a:bodyPr anchor="ct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b="1">
                <a:solidFill>
                  <a:srgbClr val="008080"/>
                </a:solidFill>
                <a:latin typeface="Times" panose="02020603050405020304" pitchFamily="18" charset="0"/>
              </a:rPr>
              <a:t>AGCTA</a:t>
            </a:r>
            <a:r>
              <a:rPr lang="en-US" altLang="en-US" sz="1800" b="1" i="1">
                <a:solidFill>
                  <a:srgbClr val="008080"/>
                </a:solidFill>
                <a:latin typeface="Times" panose="02020603050405020304" pitchFamily="18" charset="0"/>
              </a:rPr>
              <a:t>G</a:t>
            </a:r>
            <a:r>
              <a:rPr lang="en-US" altLang="en-US" sz="1800" b="1" i="1">
                <a:solidFill>
                  <a:srgbClr val="3366FF"/>
                </a:solidFill>
                <a:latin typeface="Times" panose="02020603050405020304" pitchFamily="18" charset="0"/>
              </a:rPr>
              <a:t>AATTC</a:t>
            </a:r>
            <a:r>
              <a:rPr lang="en-US" altLang="en-US" sz="1800" b="1">
                <a:solidFill>
                  <a:srgbClr val="3366FF"/>
                </a:solidFill>
                <a:latin typeface="Times" panose="02020603050405020304" pitchFamily="18" charset="0"/>
              </a:rPr>
              <a:t>TTTAATTGGCGAT</a:t>
            </a:r>
            <a:r>
              <a:rPr lang="en-US" altLang="en-US" sz="1800" b="1" i="1">
                <a:solidFill>
                  <a:srgbClr val="3366FF"/>
                </a:solidFill>
                <a:latin typeface="Times" panose="02020603050405020304" pitchFamily="18" charset="0"/>
              </a:rPr>
              <a:t>G</a:t>
            </a:r>
            <a:r>
              <a:rPr lang="en-US" altLang="en-US" sz="1800" b="1" i="1">
                <a:solidFill>
                  <a:srgbClr val="FF00FF"/>
                </a:solidFill>
                <a:latin typeface="Times" panose="02020603050405020304" pitchFamily="18" charset="0"/>
              </a:rPr>
              <a:t>AATTC</a:t>
            </a:r>
            <a:r>
              <a:rPr lang="en-US" altLang="en-US" sz="1800" b="1">
                <a:solidFill>
                  <a:srgbClr val="FF00FF"/>
                </a:solidFill>
                <a:latin typeface="Times" panose="02020603050405020304" pitchFamily="18" charset="0"/>
              </a:rPr>
              <a:t>CACCTATCTCC</a:t>
            </a:r>
          </a:p>
          <a:p>
            <a:pPr eaLnBrk="1" hangingPunct="1">
              <a:spcBef>
                <a:spcPct val="50000"/>
              </a:spcBef>
            </a:pPr>
            <a:endParaRPr lang="en-US" altLang="en-US" sz="1800" b="1">
              <a:solidFill>
                <a:srgbClr val="000000"/>
              </a:solidFill>
              <a:latin typeface="Times" panose="02020603050405020304" pitchFamily="18" charset="0"/>
            </a:endParaRPr>
          </a:p>
        </p:txBody>
      </p:sp>
      <p:grpSp>
        <p:nvGrpSpPr>
          <p:cNvPr id="134146" name="Group 45">
            <a:extLst>
              <a:ext uri="{FF2B5EF4-FFF2-40B4-BE49-F238E27FC236}">
                <a16:creationId xmlns:a16="http://schemas.microsoft.com/office/drawing/2014/main" id="{FFEEAC4D-5F0C-85CE-F149-37EA8E732109}"/>
              </a:ext>
            </a:extLst>
          </p:cNvPr>
          <p:cNvGrpSpPr>
            <a:grpSpLocks/>
          </p:cNvGrpSpPr>
          <p:nvPr/>
        </p:nvGrpSpPr>
        <p:grpSpPr bwMode="auto">
          <a:xfrm>
            <a:off x="5334000" y="2387600"/>
            <a:ext cx="2921000" cy="4005263"/>
            <a:chOff x="3568700" y="978203"/>
            <a:chExt cx="2184400" cy="2400360"/>
          </a:xfrm>
        </p:grpSpPr>
        <p:sp>
          <p:nvSpPr>
            <p:cNvPr id="47" name="AutoShape 2">
              <a:extLst>
                <a:ext uri="{FF2B5EF4-FFF2-40B4-BE49-F238E27FC236}">
                  <a16:creationId xmlns:a16="http://schemas.microsoft.com/office/drawing/2014/main" id="{788D18D8-7DF0-25A5-159B-9804F7F2253F}"/>
                </a:ext>
              </a:extLst>
            </p:cNvPr>
            <p:cNvSpPr>
              <a:spLocks noChangeArrowheads="1"/>
            </p:cNvSpPr>
            <p:nvPr/>
          </p:nvSpPr>
          <p:spPr bwMode="auto">
            <a:xfrm>
              <a:off x="3568700" y="978203"/>
              <a:ext cx="2184400" cy="2400360"/>
            </a:xfrm>
            <a:prstGeom prst="cube">
              <a:avLst>
                <a:gd name="adj" fmla="val 6802"/>
              </a:avLst>
            </a:prstGeom>
            <a:gradFill flip="none" rotWithShape="1">
              <a:gsLst>
                <a:gs pos="5000">
                  <a:schemeClr val="bg1">
                    <a:lumMod val="85000"/>
                    <a:lumOff val="15000"/>
                  </a:schemeClr>
                </a:gs>
                <a:gs pos="96000">
                  <a:srgbClr val="FFFFFF"/>
                </a:gs>
                <a:gs pos="17000">
                  <a:schemeClr val="bg1">
                    <a:lumMod val="85000"/>
                    <a:lumOff val="15000"/>
                  </a:schemeClr>
                </a:gs>
              </a:gsLst>
              <a:lin ang="4860000" scaled="0"/>
              <a:tileRect/>
            </a:gra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a typeface="+mn-ea"/>
              </a:endParaRPr>
            </a:p>
          </p:txBody>
        </p:sp>
        <p:sp>
          <p:nvSpPr>
            <p:cNvPr id="134206" name="Rectangle 26">
              <a:extLst>
                <a:ext uri="{FF2B5EF4-FFF2-40B4-BE49-F238E27FC236}">
                  <a16:creationId xmlns:a16="http://schemas.microsoft.com/office/drawing/2014/main" id="{0A5250E0-5101-1C3F-5229-5B4A2D070982}"/>
                </a:ext>
              </a:extLst>
            </p:cNvPr>
            <p:cNvSpPr>
              <a:spLocks noChangeArrowheads="1"/>
            </p:cNvSpPr>
            <p:nvPr/>
          </p:nvSpPr>
          <p:spPr bwMode="auto">
            <a:xfrm>
              <a:off x="3733800" y="1436248"/>
              <a:ext cx="3048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p>
          </p:txBody>
        </p:sp>
        <p:sp>
          <p:nvSpPr>
            <p:cNvPr id="134207" name="Rectangle 27">
              <a:extLst>
                <a:ext uri="{FF2B5EF4-FFF2-40B4-BE49-F238E27FC236}">
                  <a16:creationId xmlns:a16="http://schemas.microsoft.com/office/drawing/2014/main" id="{78784D36-68F2-501E-C5E3-73D02435C7E9}"/>
                </a:ext>
              </a:extLst>
            </p:cNvPr>
            <p:cNvSpPr>
              <a:spLocks noChangeArrowheads="1"/>
            </p:cNvSpPr>
            <p:nvPr/>
          </p:nvSpPr>
          <p:spPr bwMode="auto">
            <a:xfrm>
              <a:off x="4114800" y="1436248"/>
              <a:ext cx="3048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p>
          </p:txBody>
        </p:sp>
        <p:sp>
          <p:nvSpPr>
            <p:cNvPr id="134208" name="Rectangle 28">
              <a:extLst>
                <a:ext uri="{FF2B5EF4-FFF2-40B4-BE49-F238E27FC236}">
                  <a16:creationId xmlns:a16="http://schemas.microsoft.com/office/drawing/2014/main" id="{B943B6FC-4B4E-DBBE-2A32-1061DBB18C08}"/>
                </a:ext>
              </a:extLst>
            </p:cNvPr>
            <p:cNvSpPr>
              <a:spLocks noChangeArrowheads="1"/>
            </p:cNvSpPr>
            <p:nvPr/>
          </p:nvSpPr>
          <p:spPr bwMode="auto">
            <a:xfrm>
              <a:off x="4495800" y="1436248"/>
              <a:ext cx="3048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p>
          </p:txBody>
        </p:sp>
        <p:sp>
          <p:nvSpPr>
            <p:cNvPr id="134209" name="Rectangle 29">
              <a:extLst>
                <a:ext uri="{FF2B5EF4-FFF2-40B4-BE49-F238E27FC236}">
                  <a16:creationId xmlns:a16="http://schemas.microsoft.com/office/drawing/2014/main" id="{4137CD0D-6454-52CC-271D-5174789F09E3}"/>
                </a:ext>
              </a:extLst>
            </p:cNvPr>
            <p:cNvSpPr>
              <a:spLocks noChangeArrowheads="1"/>
            </p:cNvSpPr>
            <p:nvPr/>
          </p:nvSpPr>
          <p:spPr bwMode="auto">
            <a:xfrm>
              <a:off x="4876800" y="1436248"/>
              <a:ext cx="3048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p>
          </p:txBody>
        </p:sp>
      </p:grpSp>
      <p:sp>
        <p:nvSpPr>
          <p:cNvPr id="134147" name="Text Box 13">
            <a:extLst>
              <a:ext uri="{FF2B5EF4-FFF2-40B4-BE49-F238E27FC236}">
                <a16:creationId xmlns:a16="http://schemas.microsoft.com/office/drawing/2014/main" id="{E18525CA-D428-6979-318A-12983C437557}"/>
              </a:ext>
            </a:extLst>
          </p:cNvPr>
          <p:cNvSpPr txBox="1">
            <a:spLocks noChangeArrowheads="1"/>
          </p:cNvSpPr>
          <p:nvPr/>
        </p:nvSpPr>
        <p:spPr bwMode="auto">
          <a:xfrm>
            <a:off x="417513" y="3800475"/>
            <a:ext cx="472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b="1">
                <a:solidFill>
                  <a:srgbClr val="3366FF"/>
                </a:solidFill>
                <a:latin typeface="Times" panose="02020603050405020304" pitchFamily="18" charset="0"/>
              </a:rPr>
              <a:t>AATTCTTTACGCTCGGATG (19)</a:t>
            </a:r>
          </a:p>
        </p:txBody>
      </p:sp>
      <p:sp>
        <p:nvSpPr>
          <p:cNvPr id="134148" name="Text Box 14">
            <a:extLst>
              <a:ext uri="{FF2B5EF4-FFF2-40B4-BE49-F238E27FC236}">
                <a16:creationId xmlns:a16="http://schemas.microsoft.com/office/drawing/2014/main" id="{C95E7440-DA3B-E92E-3388-F8C68A84EACA}"/>
              </a:ext>
            </a:extLst>
          </p:cNvPr>
          <p:cNvSpPr txBox="1">
            <a:spLocks noChangeArrowheads="1"/>
          </p:cNvSpPr>
          <p:nvPr/>
        </p:nvSpPr>
        <p:spPr bwMode="auto">
          <a:xfrm>
            <a:off x="457200" y="4818063"/>
            <a:ext cx="4114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b="1">
                <a:solidFill>
                  <a:srgbClr val="FF00FF"/>
                </a:solidFill>
                <a:latin typeface="Times" panose="02020603050405020304" pitchFamily="18" charset="0"/>
              </a:rPr>
              <a:t>AATTCCACCTATCTCC (16)</a:t>
            </a:r>
          </a:p>
        </p:txBody>
      </p:sp>
      <p:sp>
        <p:nvSpPr>
          <p:cNvPr id="134149" name="Line 56">
            <a:extLst>
              <a:ext uri="{FF2B5EF4-FFF2-40B4-BE49-F238E27FC236}">
                <a16:creationId xmlns:a16="http://schemas.microsoft.com/office/drawing/2014/main" id="{FB92D9AA-FFF7-3AF4-E9DF-DB2E7C27210A}"/>
              </a:ext>
            </a:extLst>
          </p:cNvPr>
          <p:cNvSpPr>
            <a:spLocks noChangeShapeType="1"/>
          </p:cNvSpPr>
          <p:nvPr/>
        </p:nvSpPr>
        <p:spPr bwMode="auto">
          <a:xfrm>
            <a:off x="5537200" y="3421063"/>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0" name="Line 57">
            <a:extLst>
              <a:ext uri="{FF2B5EF4-FFF2-40B4-BE49-F238E27FC236}">
                <a16:creationId xmlns:a16="http://schemas.microsoft.com/office/drawing/2014/main" id="{C62B7485-A739-EC73-98A7-EADDCD72918B}"/>
              </a:ext>
            </a:extLst>
          </p:cNvPr>
          <p:cNvSpPr>
            <a:spLocks noChangeShapeType="1"/>
          </p:cNvSpPr>
          <p:nvPr/>
        </p:nvSpPr>
        <p:spPr bwMode="auto">
          <a:xfrm>
            <a:off x="5549900" y="3649663"/>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1" name="Line 58">
            <a:extLst>
              <a:ext uri="{FF2B5EF4-FFF2-40B4-BE49-F238E27FC236}">
                <a16:creationId xmlns:a16="http://schemas.microsoft.com/office/drawing/2014/main" id="{9C0399F8-8AEF-A7D3-C77F-D923EA01C235}"/>
              </a:ext>
            </a:extLst>
          </p:cNvPr>
          <p:cNvSpPr>
            <a:spLocks noChangeShapeType="1"/>
          </p:cNvSpPr>
          <p:nvPr/>
        </p:nvSpPr>
        <p:spPr bwMode="auto">
          <a:xfrm>
            <a:off x="5562600" y="3878263"/>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2" name="Line 59">
            <a:extLst>
              <a:ext uri="{FF2B5EF4-FFF2-40B4-BE49-F238E27FC236}">
                <a16:creationId xmlns:a16="http://schemas.microsoft.com/office/drawing/2014/main" id="{E6594F1B-09C4-94F6-B343-CBBC8E2C6B86}"/>
              </a:ext>
            </a:extLst>
          </p:cNvPr>
          <p:cNvSpPr>
            <a:spLocks noChangeShapeType="1"/>
          </p:cNvSpPr>
          <p:nvPr/>
        </p:nvSpPr>
        <p:spPr bwMode="auto">
          <a:xfrm>
            <a:off x="5549900" y="4792663"/>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3" name="Line 62">
            <a:extLst>
              <a:ext uri="{FF2B5EF4-FFF2-40B4-BE49-F238E27FC236}">
                <a16:creationId xmlns:a16="http://schemas.microsoft.com/office/drawing/2014/main" id="{9EB4BCBC-CDC5-B6BC-1597-862657340D65}"/>
              </a:ext>
            </a:extLst>
          </p:cNvPr>
          <p:cNvSpPr>
            <a:spLocks noChangeShapeType="1"/>
          </p:cNvSpPr>
          <p:nvPr/>
        </p:nvSpPr>
        <p:spPr bwMode="auto">
          <a:xfrm>
            <a:off x="5549900" y="4411663"/>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4" name="Line 63">
            <a:extLst>
              <a:ext uri="{FF2B5EF4-FFF2-40B4-BE49-F238E27FC236}">
                <a16:creationId xmlns:a16="http://schemas.microsoft.com/office/drawing/2014/main" id="{28D1292C-59C0-980B-1725-69A97090F40E}"/>
              </a:ext>
            </a:extLst>
          </p:cNvPr>
          <p:cNvSpPr>
            <a:spLocks noChangeShapeType="1"/>
          </p:cNvSpPr>
          <p:nvPr/>
        </p:nvSpPr>
        <p:spPr bwMode="auto">
          <a:xfrm>
            <a:off x="5562600" y="5097463"/>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5" name="Line 64">
            <a:extLst>
              <a:ext uri="{FF2B5EF4-FFF2-40B4-BE49-F238E27FC236}">
                <a16:creationId xmlns:a16="http://schemas.microsoft.com/office/drawing/2014/main" id="{1A0DDB8A-B110-5223-CEA2-C46DAC6C0CE4}"/>
              </a:ext>
            </a:extLst>
          </p:cNvPr>
          <p:cNvSpPr>
            <a:spLocks noChangeShapeType="1"/>
          </p:cNvSpPr>
          <p:nvPr/>
        </p:nvSpPr>
        <p:spPr bwMode="auto">
          <a:xfrm>
            <a:off x="5549900" y="5630863"/>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6" name="Line 65">
            <a:extLst>
              <a:ext uri="{FF2B5EF4-FFF2-40B4-BE49-F238E27FC236}">
                <a16:creationId xmlns:a16="http://schemas.microsoft.com/office/drawing/2014/main" id="{308C598D-9FF8-C756-B209-01BBFB30D549}"/>
              </a:ext>
            </a:extLst>
          </p:cNvPr>
          <p:cNvSpPr>
            <a:spLocks noChangeShapeType="1"/>
          </p:cNvSpPr>
          <p:nvPr/>
        </p:nvSpPr>
        <p:spPr bwMode="auto">
          <a:xfrm>
            <a:off x="5969000" y="4106863"/>
            <a:ext cx="304800" cy="0"/>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7" name="Line 66">
            <a:extLst>
              <a:ext uri="{FF2B5EF4-FFF2-40B4-BE49-F238E27FC236}">
                <a16:creationId xmlns:a16="http://schemas.microsoft.com/office/drawing/2014/main" id="{A31DF802-4BCD-CEFA-5D58-6EC7F7C5151C}"/>
              </a:ext>
            </a:extLst>
          </p:cNvPr>
          <p:cNvSpPr>
            <a:spLocks noChangeShapeType="1"/>
          </p:cNvSpPr>
          <p:nvPr/>
        </p:nvSpPr>
        <p:spPr bwMode="auto">
          <a:xfrm>
            <a:off x="5969000" y="4640263"/>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8" name="Line 67">
            <a:extLst>
              <a:ext uri="{FF2B5EF4-FFF2-40B4-BE49-F238E27FC236}">
                <a16:creationId xmlns:a16="http://schemas.microsoft.com/office/drawing/2014/main" id="{4BA305EA-BCF4-F4AE-9759-B8AF068EEA4F}"/>
              </a:ext>
            </a:extLst>
          </p:cNvPr>
          <p:cNvSpPr>
            <a:spLocks noChangeShapeType="1"/>
          </p:cNvSpPr>
          <p:nvPr/>
        </p:nvSpPr>
        <p:spPr bwMode="auto">
          <a:xfrm>
            <a:off x="5969000" y="5973763"/>
            <a:ext cx="3048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9" name="Text Box 73">
            <a:extLst>
              <a:ext uri="{FF2B5EF4-FFF2-40B4-BE49-F238E27FC236}">
                <a16:creationId xmlns:a16="http://schemas.microsoft.com/office/drawing/2014/main" id="{56D49992-F289-5B48-9184-7DFE7D97D7FF}"/>
              </a:ext>
            </a:extLst>
          </p:cNvPr>
          <p:cNvSpPr txBox="1">
            <a:spLocks noChangeArrowheads="1"/>
          </p:cNvSpPr>
          <p:nvPr/>
        </p:nvSpPr>
        <p:spPr bwMode="auto">
          <a:xfrm>
            <a:off x="457200" y="6010275"/>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b="1">
                <a:solidFill>
                  <a:srgbClr val="008080"/>
                </a:solidFill>
                <a:latin typeface="Times" panose="02020603050405020304" pitchFamily="18" charset="0"/>
              </a:rPr>
              <a:t>AGCTAG (6)</a:t>
            </a:r>
          </a:p>
        </p:txBody>
      </p:sp>
      <p:sp>
        <p:nvSpPr>
          <p:cNvPr id="134160" name="Text Box 76">
            <a:extLst>
              <a:ext uri="{FF2B5EF4-FFF2-40B4-BE49-F238E27FC236}">
                <a16:creationId xmlns:a16="http://schemas.microsoft.com/office/drawing/2014/main" id="{DD29343A-2FFD-5C19-B13A-C147DE8D6BF1}"/>
              </a:ext>
            </a:extLst>
          </p:cNvPr>
          <p:cNvSpPr txBox="1">
            <a:spLocks noChangeArrowheads="1"/>
          </p:cNvSpPr>
          <p:nvPr/>
        </p:nvSpPr>
        <p:spPr bwMode="auto">
          <a:xfrm>
            <a:off x="5511800" y="2659063"/>
            <a:ext cx="53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t>M</a:t>
            </a:r>
          </a:p>
        </p:txBody>
      </p:sp>
      <p:sp>
        <p:nvSpPr>
          <p:cNvPr id="134161" name="Text Box 77">
            <a:extLst>
              <a:ext uri="{FF2B5EF4-FFF2-40B4-BE49-F238E27FC236}">
                <a16:creationId xmlns:a16="http://schemas.microsoft.com/office/drawing/2014/main" id="{779C6352-750D-7C05-54AB-BA09ECC44397}"/>
              </a:ext>
            </a:extLst>
          </p:cNvPr>
          <p:cNvSpPr txBox="1">
            <a:spLocks noChangeArrowheads="1"/>
          </p:cNvSpPr>
          <p:nvPr/>
        </p:nvSpPr>
        <p:spPr bwMode="auto">
          <a:xfrm>
            <a:off x="5054600" y="3497263"/>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t>25</a:t>
            </a:r>
          </a:p>
        </p:txBody>
      </p:sp>
      <p:sp>
        <p:nvSpPr>
          <p:cNvPr id="134162" name="Text Box 78">
            <a:extLst>
              <a:ext uri="{FF2B5EF4-FFF2-40B4-BE49-F238E27FC236}">
                <a16:creationId xmlns:a16="http://schemas.microsoft.com/office/drawing/2014/main" id="{3F60959F-2569-8685-460C-3C6DB4FC8959}"/>
              </a:ext>
            </a:extLst>
          </p:cNvPr>
          <p:cNvSpPr txBox="1">
            <a:spLocks noChangeArrowheads="1"/>
          </p:cNvSpPr>
          <p:nvPr/>
        </p:nvSpPr>
        <p:spPr bwMode="auto">
          <a:xfrm>
            <a:off x="5054600" y="3268663"/>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t>35</a:t>
            </a:r>
          </a:p>
        </p:txBody>
      </p:sp>
      <p:sp>
        <p:nvSpPr>
          <p:cNvPr id="134163" name="Text Box 79">
            <a:extLst>
              <a:ext uri="{FF2B5EF4-FFF2-40B4-BE49-F238E27FC236}">
                <a16:creationId xmlns:a16="http://schemas.microsoft.com/office/drawing/2014/main" id="{D68256FE-358C-E7ED-A54B-4E302DC3E908}"/>
              </a:ext>
            </a:extLst>
          </p:cNvPr>
          <p:cNvSpPr txBox="1">
            <a:spLocks noChangeArrowheads="1"/>
          </p:cNvSpPr>
          <p:nvPr/>
        </p:nvSpPr>
        <p:spPr bwMode="auto">
          <a:xfrm>
            <a:off x="5054600" y="4259263"/>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t>18</a:t>
            </a:r>
          </a:p>
        </p:txBody>
      </p:sp>
      <p:sp>
        <p:nvSpPr>
          <p:cNvPr id="134164" name="Text Box 80">
            <a:extLst>
              <a:ext uri="{FF2B5EF4-FFF2-40B4-BE49-F238E27FC236}">
                <a16:creationId xmlns:a16="http://schemas.microsoft.com/office/drawing/2014/main" id="{F78BB414-6B0C-3B89-E4F5-6D34BF91C6AB}"/>
              </a:ext>
            </a:extLst>
          </p:cNvPr>
          <p:cNvSpPr txBox="1">
            <a:spLocks noChangeArrowheads="1"/>
          </p:cNvSpPr>
          <p:nvPr/>
        </p:nvSpPr>
        <p:spPr bwMode="auto">
          <a:xfrm>
            <a:off x="5054600" y="4640263"/>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t>14</a:t>
            </a:r>
          </a:p>
        </p:txBody>
      </p:sp>
      <p:sp>
        <p:nvSpPr>
          <p:cNvPr id="134165" name="Text Box 81">
            <a:extLst>
              <a:ext uri="{FF2B5EF4-FFF2-40B4-BE49-F238E27FC236}">
                <a16:creationId xmlns:a16="http://schemas.microsoft.com/office/drawing/2014/main" id="{E1ACEE06-D848-B479-9315-1275E8DDECEE}"/>
              </a:ext>
            </a:extLst>
          </p:cNvPr>
          <p:cNvSpPr txBox="1">
            <a:spLocks noChangeArrowheads="1"/>
          </p:cNvSpPr>
          <p:nvPr/>
        </p:nvSpPr>
        <p:spPr bwMode="auto">
          <a:xfrm>
            <a:off x="5130800" y="5478463"/>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t>8</a:t>
            </a:r>
          </a:p>
        </p:txBody>
      </p:sp>
      <p:sp>
        <p:nvSpPr>
          <p:cNvPr id="134166" name="Text Box 82">
            <a:extLst>
              <a:ext uri="{FF2B5EF4-FFF2-40B4-BE49-F238E27FC236}">
                <a16:creationId xmlns:a16="http://schemas.microsoft.com/office/drawing/2014/main" id="{E2C288A5-0A7D-5D26-A7F2-EDCC9E0876B6}"/>
              </a:ext>
            </a:extLst>
          </p:cNvPr>
          <p:cNvSpPr txBox="1">
            <a:spLocks noChangeArrowheads="1"/>
          </p:cNvSpPr>
          <p:nvPr/>
        </p:nvSpPr>
        <p:spPr bwMode="auto">
          <a:xfrm>
            <a:off x="5054600" y="4945063"/>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t>12</a:t>
            </a:r>
          </a:p>
        </p:txBody>
      </p:sp>
      <p:sp>
        <p:nvSpPr>
          <p:cNvPr id="134167" name="Text Box 83">
            <a:extLst>
              <a:ext uri="{FF2B5EF4-FFF2-40B4-BE49-F238E27FC236}">
                <a16:creationId xmlns:a16="http://schemas.microsoft.com/office/drawing/2014/main" id="{DB8A78C9-4729-315E-D94D-8584B0AD77D3}"/>
              </a:ext>
            </a:extLst>
          </p:cNvPr>
          <p:cNvSpPr txBox="1">
            <a:spLocks noChangeArrowheads="1"/>
          </p:cNvSpPr>
          <p:nvPr/>
        </p:nvSpPr>
        <p:spPr bwMode="auto">
          <a:xfrm>
            <a:off x="5054600" y="3725863"/>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t>20</a:t>
            </a:r>
          </a:p>
        </p:txBody>
      </p:sp>
      <p:sp>
        <p:nvSpPr>
          <p:cNvPr id="44" name="Rectangle 2">
            <a:extLst>
              <a:ext uri="{FF2B5EF4-FFF2-40B4-BE49-F238E27FC236}">
                <a16:creationId xmlns:a16="http://schemas.microsoft.com/office/drawing/2014/main" id="{72918629-5435-D1B5-C78D-9B5A6607A7D4}"/>
              </a:ext>
            </a:extLst>
          </p:cNvPr>
          <p:cNvSpPr txBox="1">
            <a:spLocks noChangeArrowheads="1"/>
          </p:cNvSpPr>
          <p:nvPr/>
        </p:nvSpPr>
        <p:spPr>
          <a:xfrm>
            <a:off x="101600" y="33338"/>
            <a:ext cx="8953500" cy="1143000"/>
          </a:xfrm>
          <a:prstGeom prst="rect">
            <a:avLst/>
          </a:prstGeom>
        </p:spPr>
        <p:txBody>
          <a:bodyPr anchor="ctr">
            <a:normAutofit/>
          </a:bodyPr>
          <a:lstStyle/>
          <a:p>
            <a:pPr algn="ctr" fontAlgn="auto">
              <a:spcAft>
                <a:spcPts val="0"/>
              </a:spcAft>
              <a:defRPr/>
            </a:pPr>
            <a:r>
              <a:rPr lang="en-US" sz="4500" b="1">
                <a:solidFill>
                  <a:schemeClr val="bg1"/>
                </a:solidFill>
                <a:latin typeface="Calibri"/>
                <a:ea typeface="+mj-ea"/>
                <a:cs typeface="Calibri"/>
              </a:rPr>
              <a:t>Analyzing the DNA</a:t>
            </a:r>
          </a:p>
        </p:txBody>
      </p:sp>
      <p:sp>
        <p:nvSpPr>
          <p:cNvPr id="134169" name="Oval 40">
            <a:extLst>
              <a:ext uri="{FF2B5EF4-FFF2-40B4-BE49-F238E27FC236}">
                <a16:creationId xmlns:a16="http://schemas.microsoft.com/office/drawing/2014/main" id="{D2BE5B93-E10E-BA2B-A8E2-EC7E2ED494A3}"/>
              </a:ext>
            </a:extLst>
          </p:cNvPr>
          <p:cNvSpPr>
            <a:spLocks noChangeArrowheads="1"/>
          </p:cNvSpPr>
          <p:nvPr/>
        </p:nvSpPr>
        <p:spPr bwMode="auto">
          <a:xfrm>
            <a:off x="8313738" y="6238875"/>
            <a:ext cx="428625" cy="4079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a:t> </a:t>
            </a:r>
          </a:p>
        </p:txBody>
      </p:sp>
      <p:sp>
        <p:nvSpPr>
          <p:cNvPr id="134170" name="Text Box 38">
            <a:extLst>
              <a:ext uri="{FF2B5EF4-FFF2-40B4-BE49-F238E27FC236}">
                <a16:creationId xmlns:a16="http://schemas.microsoft.com/office/drawing/2014/main" id="{FA5D196A-BD9C-9C0A-FF50-A612F6C3F69E}"/>
              </a:ext>
            </a:extLst>
          </p:cNvPr>
          <p:cNvSpPr txBox="1">
            <a:spLocks noChangeArrowheads="1"/>
          </p:cNvSpPr>
          <p:nvPr/>
        </p:nvSpPr>
        <p:spPr bwMode="auto">
          <a:xfrm>
            <a:off x="8369300" y="6146800"/>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t>+</a:t>
            </a:r>
          </a:p>
        </p:txBody>
      </p:sp>
      <p:sp>
        <p:nvSpPr>
          <p:cNvPr id="134171" name="Text Box 36">
            <a:extLst>
              <a:ext uri="{FF2B5EF4-FFF2-40B4-BE49-F238E27FC236}">
                <a16:creationId xmlns:a16="http://schemas.microsoft.com/office/drawing/2014/main" id="{1E6EA13F-455F-80CB-3B98-346B9B3B7475}"/>
              </a:ext>
            </a:extLst>
          </p:cNvPr>
          <p:cNvSpPr txBox="1">
            <a:spLocks noChangeArrowheads="1"/>
          </p:cNvSpPr>
          <p:nvPr/>
        </p:nvSpPr>
        <p:spPr bwMode="auto">
          <a:xfrm>
            <a:off x="8391525" y="1652588"/>
            <a:ext cx="514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t>_</a:t>
            </a:r>
          </a:p>
        </p:txBody>
      </p:sp>
      <p:sp>
        <p:nvSpPr>
          <p:cNvPr id="134172" name="Oval 37">
            <a:extLst>
              <a:ext uri="{FF2B5EF4-FFF2-40B4-BE49-F238E27FC236}">
                <a16:creationId xmlns:a16="http://schemas.microsoft.com/office/drawing/2014/main" id="{5EC82697-A07E-68DC-5D67-26625C1C4E0F}"/>
              </a:ext>
            </a:extLst>
          </p:cNvPr>
          <p:cNvSpPr>
            <a:spLocks noChangeArrowheads="1"/>
          </p:cNvSpPr>
          <p:nvPr/>
        </p:nvSpPr>
        <p:spPr bwMode="auto">
          <a:xfrm>
            <a:off x="8323263" y="1879600"/>
            <a:ext cx="428625" cy="4095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p>
        </p:txBody>
      </p:sp>
      <p:grpSp>
        <p:nvGrpSpPr>
          <p:cNvPr id="134173" name="Group 41">
            <a:extLst>
              <a:ext uri="{FF2B5EF4-FFF2-40B4-BE49-F238E27FC236}">
                <a16:creationId xmlns:a16="http://schemas.microsoft.com/office/drawing/2014/main" id="{FA4D8318-38FB-0070-2757-90E770F53BED}"/>
              </a:ext>
            </a:extLst>
          </p:cNvPr>
          <p:cNvGrpSpPr>
            <a:grpSpLocks/>
          </p:cNvGrpSpPr>
          <p:nvPr/>
        </p:nvGrpSpPr>
        <p:grpSpPr bwMode="auto">
          <a:xfrm>
            <a:off x="5334000" y="2387600"/>
            <a:ext cx="2921000" cy="4005263"/>
            <a:chOff x="3568700" y="978203"/>
            <a:chExt cx="2184400" cy="2400360"/>
          </a:xfrm>
        </p:grpSpPr>
        <p:sp>
          <p:nvSpPr>
            <p:cNvPr id="43" name="AutoShape 2">
              <a:extLst>
                <a:ext uri="{FF2B5EF4-FFF2-40B4-BE49-F238E27FC236}">
                  <a16:creationId xmlns:a16="http://schemas.microsoft.com/office/drawing/2014/main" id="{BA59302F-06B3-275F-CAD5-0D5EE8A21C94}"/>
                </a:ext>
              </a:extLst>
            </p:cNvPr>
            <p:cNvSpPr>
              <a:spLocks noChangeArrowheads="1"/>
            </p:cNvSpPr>
            <p:nvPr/>
          </p:nvSpPr>
          <p:spPr bwMode="auto">
            <a:xfrm>
              <a:off x="3568700" y="978203"/>
              <a:ext cx="2184400" cy="2400360"/>
            </a:xfrm>
            <a:prstGeom prst="cube">
              <a:avLst>
                <a:gd name="adj" fmla="val 6802"/>
              </a:avLst>
            </a:prstGeom>
            <a:gradFill flip="none" rotWithShape="1">
              <a:gsLst>
                <a:gs pos="5000">
                  <a:schemeClr val="bg1">
                    <a:lumMod val="85000"/>
                    <a:lumOff val="15000"/>
                  </a:schemeClr>
                </a:gs>
                <a:gs pos="96000">
                  <a:srgbClr val="FFFFFF"/>
                </a:gs>
                <a:gs pos="17000">
                  <a:schemeClr val="bg1">
                    <a:lumMod val="85000"/>
                    <a:lumOff val="15000"/>
                  </a:schemeClr>
                </a:gs>
              </a:gsLst>
              <a:lin ang="4860000" scaled="0"/>
              <a:tileRect/>
            </a:gradFill>
            <a:ln w="9525">
              <a:solidFill>
                <a:schemeClr val="tx1"/>
              </a:solid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134201" name="Rectangle 26">
              <a:extLst>
                <a:ext uri="{FF2B5EF4-FFF2-40B4-BE49-F238E27FC236}">
                  <a16:creationId xmlns:a16="http://schemas.microsoft.com/office/drawing/2014/main" id="{897B14A5-C617-0A32-5790-4CDB72B6894A}"/>
                </a:ext>
              </a:extLst>
            </p:cNvPr>
            <p:cNvSpPr>
              <a:spLocks noChangeArrowheads="1"/>
            </p:cNvSpPr>
            <p:nvPr/>
          </p:nvSpPr>
          <p:spPr bwMode="auto">
            <a:xfrm>
              <a:off x="3733800" y="1436248"/>
              <a:ext cx="3048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34202" name="Rectangle 27">
              <a:extLst>
                <a:ext uri="{FF2B5EF4-FFF2-40B4-BE49-F238E27FC236}">
                  <a16:creationId xmlns:a16="http://schemas.microsoft.com/office/drawing/2014/main" id="{0E2DD9CE-39E6-75F4-0811-7A554CCFB731}"/>
                </a:ext>
              </a:extLst>
            </p:cNvPr>
            <p:cNvSpPr>
              <a:spLocks noChangeArrowheads="1"/>
            </p:cNvSpPr>
            <p:nvPr/>
          </p:nvSpPr>
          <p:spPr bwMode="auto">
            <a:xfrm>
              <a:off x="4114800" y="1436248"/>
              <a:ext cx="3048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34203" name="Rectangle 28">
              <a:extLst>
                <a:ext uri="{FF2B5EF4-FFF2-40B4-BE49-F238E27FC236}">
                  <a16:creationId xmlns:a16="http://schemas.microsoft.com/office/drawing/2014/main" id="{5F18FBF4-4263-242E-7951-E42B34EE56C3}"/>
                </a:ext>
              </a:extLst>
            </p:cNvPr>
            <p:cNvSpPr>
              <a:spLocks noChangeArrowheads="1"/>
            </p:cNvSpPr>
            <p:nvPr/>
          </p:nvSpPr>
          <p:spPr bwMode="auto">
            <a:xfrm>
              <a:off x="4495800" y="1436248"/>
              <a:ext cx="3048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34204" name="Rectangle 29">
              <a:extLst>
                <a:ext uri="{FF2B5EF4-FFF2-40B4-BE49-F238E27FC236}">
                  <a16:creationId xmlns:a16="http://schemas.microsoft.com/office/drawing/2014/main" id="{EEB6EB82-0F3A-61EA-DDDE-CC313EC892C0}"/>
                </a:ext>
              </a:extLst>
            </p:cNvPr>
            <p:cNvSpPr>
              <a:spLocks noChangeArrowheads="1"/>
            </p:cNvSpPr>
            <p:nvPr/>
          </p:nvSpPr>
          <p:spPr bwMode="auto">
            <a:xfrm>
              <a:off x="4876800" y="1436248"/>
              <a:ext cx="3048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grpSp>
      <p:sp>
        <p:nvSpPr>
          <p:cNvPr id="134174" name="Line 56">
            <a:extLst>
              <a:ext uri="{FF2B5EF4-FFF2-40B4-BE49-F238E27FC236}">
                <a16:creationId xmlns:a16="http://schemas.microsoft.com/office/drawing/2014/main" id="{B177FE56-10DA-20D8-FAA5-9F914D1BD647}"/>
              </a:ext>
            </a:extLst>
          </p:cNvPr>
          <p:cNvSpPr>
            <a:spLocks noChangeShapeType="1"/>
          </p:cNvSpPr>
          <p:nvPr/>
        </p:nvSpPr>
        <p:spPr bwMode="auto">
          <a:xfrm>
            <a:off x="5537200" y="34210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5" name="Line 57">
            <a:extLst>
              <a:ext uri="{FF2B5EF4-FFF2-40B4-BE49-F238E27FC236}">
                <a16:creationId xmlns:a16="http://schemas.microsoft.com/office/drawing/2014/main" id="{D210272C-A5D6-639B-C1D4-2EEAFA4E5939}"/>
              </a:ext>
            </a:extLst>
          </p:cNvPr>
          <p:cNvSpPr>
            <a:spLocks noChangeShapeType="1"/>
          </p:cNvSpPr>
          <p:nvPr/>
        </p:nvSpPr>
        <p:spPr bwMode="auto">
          <a:xfrm>
            <a:off x="5549900" y="36496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6" name="Line 58">
            <a:extLst>
              <a:ext uri="{FF2B5EF4-FFF2-40B4-BE49-F238E27FC236}">
                <a16:creationId xmlns:a16="http://schemas.microsoft.com/office/drawing/2014/main" id="{3A2B8F6E-7A75-D980-41F6-CA057005384D}"/>
              </a:ext>
            </a:extLst>
          </p:cNvPr>
          <p:cNvSpPr>
            <a:spLocks noChangeShapeType="1"/>
          </p:cNvSpPr>
          <p:nvPr/>
        </p:nvSpPr>
        <p:spPr bwMode="auto">
          <a:xfrm>
            <a:off x="5549900" y="38782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7" name="Line 59">
            <a:extLst>
              <a:ext uri="{FF2B5EF4-FFF2-40B4-BE49-F238E27FC236}">
                <a16:creationId xmlns:a16="http://schemas.microsoft.com/office/drawing/2014/main" id="{7E064CE1-2072-F9E7-E817-A563882CE50F}"/>
              </a:ext>
            </a:extLst>
          </p:cNvPr>
          <p:cNvSpPr>
            <a:spLocks noChangeShapeType="1"/>
          </p:cNvSpPr>
          <p:nvPr/>
        </p:nvSpPr>
        <p:spPr bwMode="auto">
          <a:xfrm>
            <a:off x="5537200" y="47926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8" name="Line 62">
            <a:extLst>
              <a:ext uri="{FF2B5EF4-FFF2-40B4-BE49-F238E27FC236}">
                <a16:creationId xmlns:a16="http://schemas.microsoft.com/office/drawing/2014/main" id="{A08F63AA-01F0-B621-9849-FB0327FA17C8}"/>
              </a:ext>
            </a:extLst>
          </p:cNvPr>
          <p:cNvSpPr>
            <a:spLocks noChangeShapeType="1"/>
          </p:cNvSpPr>
          <p:nvPr/>
        </p:nvSpPr>
        <p:spPr bwMode="auto">
          <a:xfrm>
            <a:off x="5537200" y="44116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9" name="Line 63">
            <a:extLst>
              <a:ext uri="{FF2B5EF4-FFF2-40B4-BE49-F238E27FC236}">
                <a16:creationId xmlns:a16="http://schemas.microsoft.com/office/drawing/2014/main" id="{A25117D2-9729-14D0-7793-B44A951C5604}"/>
              </a:ext>
            </a:extLst>
          </p:cNvPr>
          <p:cNvSpPr>
            <a:spLocks noChangeShapeType="1"/>
          </p:cNvSpPr>
          <p:nvPr/>
        </p:nvSpPr>
        <p:spPr bwMode="auto">
          <a:xfrm>
            <a:off x="5549900" y="50974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80" name="Line 64">
            <a:extLst>
              <a:ext uri="{FF2B5EF4-FFF2-40B4-BE49-F238E27FC236}">
                <a16:creationId xmlns:a16="http://schemas.microsoft.com/office/drawing/2014/main" id="{9AA2DFBE-17AD-9C1C-AA82-E6DBE8A17564}"/>
              </a:ext>
            </a:extLst>
          </p:cNvPr>
          <p:cNvSpPr>
            <a:spLocks noChangeShapeType="1"/>
          </p:cNvSpPr>
          <p:nvPr/>
        </p:nvSpPr>
        <p:spPr bwMode="auto">
          <a:xfrm>
            <a:off x="5537200" y="5630863"/>
            <a:ext cx="304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81" name="Text Box 76">
            <a:extLst>
              <a:ext uri="{FF2B5EF4-FFF2-40B4-BE49-F238E27FC236}">
                <a16:creationId xmlns:a16="http://schemas.microsoft.com/office/drawing/2014/main" id="{80E10FAD-ECAA-7031-429F-B182459A0AA0}"/>
              </a:ext>
            </a:extLst>
          </p:cNvPr>
          <p:cNvSpPr txBox="1">
            <a:spLocks noChangeArrowheads="1"/>
          </p:cNvSpPr>
          <p:nvPr/>
        </p:nvSpPr>
        <p:spPr bwMode="auto">
          <a:xfrm>
            <a:off x="5511800" y="2659063"/>
            <a:ext cx="53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solidFill>
                  <a:srgbClr val="FF0000"/>
                </a:solidFill>
              </a:rPr>
              <a:t>M</a:t>
            </a:r>
          </a:p>
        </p:txBody>
      </p:sp>
      <p:sp>
        <p:nvSpPr>
          <p:cNvPr id="134182" name="Text Box 77">
            <a:extLst>
              <a:ext uri="{FF2B5EF4-FFF2-40B4-BE49-F238E27FC236}">
                <a16:creationId xmlns:a16="http://schemas.microsoft.com/office/drawing/2014/main" id="{B1351F78-D06C-86F9-5AF7-35EE224C5F7D}"/>
              </a:ext>
            </a:extLst>
          </p:cNvPr>
          <p:cNvSpPr txBox="1">
            <a:spLocks noChangeArrowheads="1"/>
          </p:cNvSpPr>
          <p:nvPr/>
        </p:nvSpPr>
        <p:spPr bwMode="auto">
          <a:xfrm>
            <a:off x="5054600" y="3497263"/>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25</a:t>
            </a:r>
          </a:p>
        </p:txBody>
      </p:sp>
      <p:sp>
        <p:nvSpPr>
          <p:cNvPr id="134183" name="Text Box 78">
            <a:extLst>
              <a:ext uri="{FF2B5EF4-FFF2-40B4-BE49-F238E27FC236}">
                <a16:creationId xmlns:a16="http://schemas.microsoft.com/office/drawing/2014/main" id="{76DD2B12-5BC9-38AB-5D97-77794BEA7344}"/>
              </a:ext>
            </a:extLst>
          </p:cNvPr>
          <p:cNvSpPr txBox="1">
            <a:spLocks noChangeArrowheads="1"/>
          </p:cNvSpPr>
          <p:nvPr/>
        </p:nvSpPr>
        <p:spPr bwMode="auto">
          <a:xfrm>
            <a:off x="5054600" y="3268663"/>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35</a:t>
            </a:r>
          </a:p>
        </p:txBody>
      </p:sp>
      <p:sp>
        <p:nvSpPr>
          <p:cNvPr id="134184" name="Text Box 79">
            <a:extLst>
              <a:ext uri="{FF2B5EF4-FFF2-40B4-BE49-F238E27FC236}">
                <a16:creationId xmlns:a16="http://schemas.microsoft.com/office/drawing/2014/main" id="{13F7046B-43FD-22E2-EEC8-497D0183AE5E}"/>
              </a:ext>
            </a:extLst>
          </p:cNvPr>
          <p:cNvSpPr txBox="1">
            <a:spLocks noChangeArrowheads="1"/>
          </p:cNvSpPr>
          <p:nvPr/>
        </p:nvSpPr>
        <p:spPr bwMode="auto">
          <a:xfrm>
            <a:off x="5054600" y="4259263"/>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18</a:t>
            </a:r>
          </a:p>
        </p:txBody>
      </p:sp>
      <p:sp>
        <p:nvSpPr>
          <p:cNvPr id="134185" name="Text Box 80">
            <a:extLst>
              <a:ext uri="{FF2B5EF4-FFF2-40B4-BE49-F238E27FC236}">
                <a16:creationId xmlns:a16="http://schemas.microsoft.com/office/drawing/2014/main" id="{3CA1085B-057F-613E-23DF-B4D488AA6DAB}"/>
              </a:ext>
            </a:extLst>
          </p:cNvPr>
          <p:cNvSpPr txBox="1">
            <a:spLocks noChangeArrowheads="1"/>
          </p:cNvSpPr>
          <p:nvPr/>
        </p:nvSpPr>
        <p:spPr bwMode="auto">
          <a:xfrm>
            <a:off x="5054600" y="4640263"/>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14</a:t>
            </a:r>
          </a:p>
        </p:txBody>
      </p:sp>
      <p:sp>
        <p:nvSpPr>
          <p:cNvPr id="134186" name="Text Box 81">
            <a:extLst>
              <a:ext uri="{FF2B5EF4-FFF2-40B4-BE49-F238E27FC236}">
                <a16:creationId xmlns:a16="http://schemas.microsoft.com/office/drawing/2014/main" id="{DC1E76DA-9A01-32AC-183D-5FBD1DC8AE56}"/>
              </a:ext>
            </a:extLst>
          </p:cNvPr>
          <p:cNvSpPr txBox="1">
            <a:spLocks noChangeArrowheads="1"/>
          </p:cNvSpPr>
          <p:nvPr/>
        </p:nvSpPr>
        <p:spPr bwMode="auto">
          <a:xfrm>
            <a:off x="5130800" y="5478463"/>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8</a:t>
            </a:r>
          </a:p>
        </p:txBody>
      </p:sp>
      <p:sp>
        <p:nvSpPr>
          <p:cNvPr id="134187" name="Text Box 82">
            <a:extLst>
              <a:ext uri="{FF2B5EF4-FFF2-40B4-BE49-F238E27FC236}">
                <a16:creationId xmlns:a16="http://schemas.microsoft.com/office/drawing/2014/main" id="{0B4E4756-1F3E-F940-D8A1-1532B064AF20}"/>
              </a:ext>
            </a:extLst>
          </p:cNvPr>
          <p:cNvSpPr txBox="1">
            <a:spLocks noChangeArrowheads="1"/>
          </p:cNvSpPr>
          <p:nvPr/>
        </p:nvSpPr>
        <p:spPr bwMode="auto">
          <a:xfrm>
            <a:off x="5054600" y="4945063"/>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12</a:t>
            </a:r>
          </a:p>
        </p:txBody>
      </p:sp>
      <p:sp>
        <p:nvSpPr>
          <p:cNvPr id="134188" name="Text Box 83">
            <a:extLst>
              <a:ext uri="{FF2B5EF4-FFF2-40B4-BE49-F238E27FC236}">
                <a16:creationId xmlns:a16="http://schemas.microsoft.com/office/drawing/2014/main" id="{B21E2A77-A648-4E09-4D7B-EE34B364D0F8}"/>
              </a:ext>
            </a:extLst>
          </p:cNvPr>
          <p:cNvSpPr txBox="1">
            <a:spLocks noChangeArrowheads="1"/>
          </p:cNvSpPr>
          <p:nvPr/>
        </p:nvSpPr>
        <p:spPr bwMode="auto">
          <a:xfrm>
            <a:off x="5054600" y="3725863"/>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20</a:t>
            </a:r>
          </a:p>
        </p:txBody>
      </p:sp>
      <p:sp>
        <p:nvSpPr>
          <p:cNvPr id="134189" name="Oval 40">
            <a:extLst>
              <a:ext uri="{FF2B5EF4-FFF2-40B4-BE49-F238E27FC236}">
                <a16:creationId xmlns:a16="http://schemas.microsoft.com/office/drawing/2014/main" id="{6A0D20A8-BA99-80F7-764A-12F23ED05892}"/>
              </a:ext>
            </a:extLst>
          </p:cNvPr>
          <p:cNvSpPr>
            <a:spLocks noChangeArrowheads="1"/>
          </p:cNvSpPr>
          <p:nvPr/>
        </p:nvSpPr>
        <p:spPr bwMode="auto">
          <a:xfrm>
            <a:off x="8313738" y="6238875"/>
            <a:ext cx="428625" cy="407988"/>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a:solidFill>
                  <a:srgbClr val="000000"/>
                </a:solidFill>
              </a:rPr>
              <a:t> </a:t>
            </a:r>
          </a:p>
        </p:txBody>
      </p:sp>
      <p:sp>
        <p:nvSpPr>
          <p:cNvPr id="134190" name="Text Box 38">
            <a:extLst>
              <a:ext uri="{FF2B5EF4-FFF2-40B4-BE49-F238E27FC236}">
                <a16:creationId xmlns:a16="http://schemas.microsoft.com/office/drawing/2014/main" id="{D8EDDBFB-623F-88CE-AC1A-F1DF5983D6A4}"/>
              </a:ext>
            </a:extLst>
          </p:cNvPr>
          <p:cNvSpPr txBox="1">
            <a:spLocks noChangeArrowheads="1"/>
          </p:cNvSpPr>
          <p:nvPr/>
        </p:nvSpPr>
        <p:spPr bwMode="auto">
          <a:xfrm>
            <a:off x="8369300" y="6146800"/>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solidFill>
                  <a:srgbClr val="000000"/>
                </a:solidFill>
              </a:rPr>
              <a:t>+</a:t>
            </a:r>
          </a:p>
        </p:txBody>
      </p:sp>
      <p:sp>
        <p:nvSpPr>
          <p:cNvPr id="134191" name="Text Box 36">
            <a:extLst>
              <a:ext uri="{FF2B5EF4-FFF2-40B4-BE49-F238E27FC236}">
                <a16:creationId xmlns:a16="http://schemas.microsoft.com/office/drawing/2014/main" id="{6665B81C-54C5-F5DB-FDE3-FBDE56CA1215}"/>
              </a:ext>
            </a:extLst>
          </p:cNvPr>
          <p:cNvSpPr txBox="1">
            <a:spLocks noChangeArrowheads="1"/>
          </p:cNvSpPr>
          <p:nvPr/>
        </p:nvSpPr>
        <p:spPr bwMode="auto">
          <a:xfrm>
            <a:off x="8391525" y="1652588"/>
            <a:ext cx="514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800">
                <a:solidFill>
                  <a:srgbClr val="000000"/>
                </a:solidFill>
              </a:rPr>
              <a:t>_</a:t>
            </a:r>
          </a:p>
        </p:txBody>
      </p:sp>
      <p:sp>
        <p:nvSpPr>
          <p:cNvPr id="134192" name="Oval 37">
            <a:extLst>
              <a:ext uri="{FF2B5EF4-FFF2-40B4-BE49-F238E27FC236}">
                <a16:creationId xmlns:a16="http://schemas.microsoft.com/office/drawing/2014/main" id="{CA4B148E-2AF3-1435-1958-C03C98319E1C}"/>
              </a:ext>
            </a:extLst>
          </p:cNvPr>
          <p:cNvSpPr>
            <a:spLocks noChangeArrowheads="1"/>
          </p:cNvSpPr>
          <p:nvPr/>
        </p:nvSpPr>
        <p:spPr bwMode="auto">
          <a:xfrm>
            <a:off x="8323263" y="1879600"/>
            <a:ext cx="428625" cy="40957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pic>
        <p:nvPicPr>
          <p:cNvPr id="134193" name="Picture 80" descr="scissors transparent.png">
            <a:extLst>
              <a:ext uri="{FF2B5EF4-FFF2-40B4-BE49-F238E27FC236}">
                <a16:creationId xmlns:a16="http://schemas.microsoft.com/office/drawing/2014/main" id="{C3EA02FE-64CD-152E-1F34-B932DA58F0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049463"/>
            <a:ext cx="48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94" name="Picture 81" descr="scissors transparent.png">
            <a:extLst>
              <a:ext uri="{FF2B5EF4-FFF2-40B4-BE49-F238E27FC236}">
                <a16:creationId xmlns:a16="http://schemas.microsoft.com/office/drawing/2014/main" id="{46172669-0499-E570-0AE4-EC4ECEFB2A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98900" y="2144713"/>
            <a:ext cx="48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Line 7">
            <a:extLst>
              <a:ext uri="{FF2B5EF4-FFF2-40B4-BE49-F238E27FC236}">
                <a16:creationId xmlns:a16="http://schemas.microsoft.com/office/drawing/2014/main" id="{34F4EB51-9B43-A98B-7477-9D29CA6839D2}"/>
              </a:ext>
            </a:extLst>
          </p:cNvPr>
          <p:cNvSpPr>
            <a:spLocks noChangeShapeType="1"/>
          </p:cNvSpPr>
          <p:nvPr/>
        </p:nvSpPr>
        <p:spPr bwMode="auto">
          <a:xfrm>
            <a:off x="1222375" y="1674813"/>
            <a:ext cx="1588" cy="530225"/>
          </a:xfrm>
          <a:prstGeom prst="line">
            <a:avLst/>
          </a:prstGeom>
          <a:noFill/>
          <a:ln w="38100">
            <a:solidFill>
              <a:schemeClr val="bg1">
                <a:lumMod val="75000"/>
                <a:lumOff val="25000"/>
              </a:schemeClr>
            </a:solidFill>
            <a:prstDash val="sysDot"/>
            <a:round/>
            <a:headEnd/>
            <a:tailEnd/>
          </a:ln>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84" name="Line 7">
            <a:extLst>
              <a:ext uri="{FF2B5EF4-FFF2-40B4-BE49-F238E27FC236}">
                <a16:creationId xmlns:a16="http://schemas.microsoft.com/office/drawing/2014/main" id="{2C2E81DB-DD37-EF5F-263F-E65C5133EEDA}"/>
              </a:ext>
            </a:extLst>
          </p:cNvPr>
          <p:cNvSpPr>
            <a:spLocks noChangeShapeType="1"/>
          </p:cNvSpPr>
          <p:nvPr/>
        </p:nvSpPr>
        <p:spPr bwMode="auto">
          <a:xfrm>
            <a:off x="4141788" y="1677988"/>
            <a:ext cx="1587" cy="528637"/>
          </a:xfrm>
          <a:prstGeom prst="line">
            <a:avLst/>
          </a:prstGeom>
          <a:noFill/>
          <a:ln w="38100">
            <a:solidFill>
              <a:schemeClr val="bg1">
                <a:lumMod val="75000"/>
                <a:lumOff val="25000"/>
              </a:schemeClr>
            </a:solidFill>
            <a:prstDash val="sysDot"/>
            <a:round/>
            <a:headEnd/>
            <a:tailEnd/>
          </a:ln>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134197" name="Line 58">
            <a:extLst>
              <a:ext uri="{FF2B5EF4-FFF2-40B4-BE49-F238E27FC236}">
                <a16:creationId xmlns:a16="http://schemas.microsoft.com/office/drawing/2014/main" id="{C24DCBB5-3C1D-F4B1-6E7E-90C7657E9B54}"/>
              </a:ext>
            </a:extLst>
          </p:cNvPr>
          <p:cNvSpPr>
            <a:spLocks noChangeShapeType="1"/>
          </p:cNvSpPr>
          <p:nvPr/>
        </p:nvSpPr>
        <p:spPr bwMode="auto">
          <a:xfrm>
            <a:off x="6045200" y="3944938"/>
            <a:ext cx="304800" cy="0"/>
          </a:xfrm>
          <a:prstGeom prst="line">
            <a:avLst/>
          </a:prstGeom>
          <a:noFill/>
          <a:ln w="63500">
            <a:solidFill>
              <a:srgbClr val="33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8" name="Line 58">
            <a:extLst>
              <a:ext uri="{FF2B5EF4-FFF2-40B4-BE49-F238E27FC236}">
                <a16:creationId xmlns:a16="http://schemas.microsoft.com/office/drawing/2014/main" id="{012B5694-02CE-35F4-692B-C619F6702893}"/>
              </a:ext>
            </a:extLst>
          </p:cNvPr>
          <p:cNvSpPr>
            <a:spLocks noChangeShapeType="1"/>
          </p:cNvSpPr>
          <p:nvPr/>
        </p:nvSpPr>
        <p:spPr bwMode="auto">
          <a:xfrm>
            <a:off x="6045200" y="4622800"/>
            <a:ext cx="304800" cy="0"/>
          </a:xfrm>
          <a:prstGeom prst="line">
            <a:avLst/>
          </a:prstGeom>
          <a:noFill/>
          <a:ln w="6350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9" name="Line 58">
            <a:extLst>
              <a:ext uri="{FF2B5EF4-FFF2-40B4-BE49-F238E27FC236}">
                <a16:creationId xmlns:a16="http://schemas.microsoft.com/office/drawing/2014/main" id="{4491C7C8-491A-16B6-6843-A4B5B87C271A}"/>
              </a:ext>
            </a:extLst>
          </p:cNvPr>
          <p:cNvSpPr>
            <a:spLocks noChangeShapeType="1"/>
          </p:cNvSpPr>
          <p:nvPr/>
        </p:nvSpPr>
        <p:spPr bwMode="auto">
          <a:xfrm>
            <a:off x="6045200" y="5824538"/>
            <a:ext cx="304800" cy="0"/>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2">
            <a:extLst>
              <a:ext uri="{FF2B5EF4-FFF2-40B4-BE49-F238E27FC236}">
                <a16:creationId xmlns:a16="http://schemas.microsoft.com/office/drawing/2014/main" id="{C951515E-9D91-D7FC-EBFE-DFB9CE07F6C9}"/>
              </a:ext>
            </a:extLst>
          </p:cNvPr>
          <p:cNvSpPr txBox="1">
            <a:spLocks noChangeArrowheads="1"/>
          </p:cNvSpPr>
          <p:nvPr/>
        </p:nvSpPr>
        <p:spPr bwMode="auto">
          <a:xfrm>
            <a:off x="393324" y="1176338"/>
            <a:ext cx="38100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2000" dirty="0">
                <a:solidFill>
                  <a:srgbClr val="000000"/>
                </a:solidFill>
              </a:rPr>
              <a:t>Because of variations in our DNA sequence, every person has a unique restriction digest pattern, allowing DNA from a crime scene to be matched to a particular suspect. </a:t>
            </a:r>
          </a:p>
          <a:p>
            <a:pPr eaLnBrk="1" hangingPunct="1">
              <a:spcBef>
                <a:spcPct val="50000"/>
              </a:spcBef>
            </a:pPr>
            <a:endParaRPr lang="en-US" altLang="en-US" sz="2000" dirty="0">
              <a:solidFill>
                <a:srgbClr val="000000"/>
              </a:solidFill>
            </a:endParaRPr>
          </a:p>
          <a:p>
            <a:pPr eaLnBrk="1" hangingPunct="1">
              <a:spcBef>
                <a:spcPct val="50000"/>
              </a:spcBef>
            </a:pPr>
            <a:r>
              <a:rPr lang="en-US" altLang="en-US" sz="2000" dirty="0">
                <a:solidFill>
                  <a:srgbClr val="000000"/>
                </a:solidFill>
              </a:rPr>
              <a:t>This is what an actual agarose gel looks like:</a:t>
            </a:r>
          </a:p>
        </p:txBody>
      </p:sp>
      <p:sp>
        <p:nvSpPr>
          <p:cNvPr id="51" name="Rectangle 2">
            <a:extLst>
              <a:ext uri="{FF2B5EF4-FFF2-40B4-BE49-F238E27FC236}">
                <a16:creationId xmlns:a16="http://schemas.microsoft.com/office/drawing/2014/main" id="{A0D3D41A-D494-D81E-615A-180E196B7616}"/>
              </a:ext>
            </a:extLst>
          </p:cNvPr>
          <p:cNvSpPr txBox="1">
            <a:spLocks noChangeArrowheads="1"/>
          </p:cNvSpPr>
          <p:nvPr/>
        </p:nvSpPr>
        <p:spPr>
          <a:xfrm>
            <a:off x="101600" y="33338"/>
            <a:ext cx="8953500" cy="1143000"/>
          </a:xfrm>
          <a:prstGeom prst="rect">
            <a:avLst/>
          </a:prstGeom>
        </p:spPr>
        <p:txBody>
          <a:bodyPr anchor="ctr">
            <a:normAutofit/>
          </a:bodyPr>
          <a:lstStyle/>
          <a:p>
            <a:pPr algn="ctr" fontAlgn="auto">
              <a:spcAft>
                <a:spcPts val="0"/>
              </a:spcAft>
              <a:defRPr/>
            </a:pPr>
            <a:r>
              <a:rPr lang="en-US" sz="4500" b="1">
                <a:solidFill>
                  <a:srgbClr val="000000"/>
                </a:solidFill>
                <a:latin typeface="Calibri"/>
                <a:ea typeface="+mj-ea"/>
                <a:cs typeface="Calibri"/>
              </a:rPr>
              <a:t>Solving the Crime</a:t>
            </a:r>
          </a:p>
        </p:txBody>
      </p:sp>
      <p:grpSp>
        <p:nvGrpSpPr>
          <p:cNvPr id="138244" name="Group 52">
            <a:extLst>
              <a:ext uri="{FF2B5EF4-FFF2-40B4-BE49-F238E27FC236}">
                <a16:creationId xmlns:a16="http://schemas.microsoft.com/office/drawing/2014/main" id="{C5BE7478-5E97-63BB-E2A2-DCCF9B98D3DE}"/>
              </a:ext>
            </a:extLst>
          </p:cNvPr>
          <p:cNvGrpSpPr>
            <a:grpSpLocks/>
          </p:cNvGrpSpPr>
          <p:nvPr/>
        </p:nvGrpSpPr>
        <p:grpSpPr bwMode="auto">
          <a:xfrm>
            <a:off x="4699000" y="642938"/>
            <a:ext cx="3759200" cy="5681662"/>
            <a:chOff x="4572000" y="238240"/>
            <a:chExt cx="3759201" cy="4260737"/>
          </a:xfrm>
        </p:grpSpPr>
        <p:sp>
          <p:nvSpPr>
            <p:cNvPr id="46" name="AutoShape 2">
              <a:extLst>
                <a:ext uri="{FF2B5EF4-FFF2-40B4-BE49-F238E27FC236}">
                  <a16:creationId xmlns:a16="http://schemas.microsoft.com/office/drawing/2014/main" id="{714E410A-4F61-5F4F-0BD7-00D7A00BF85C}"/>
                </a:ext>
              </a:extLst>
            </p:cNvPr>
            <p:cNvSpPr>
              <a:spLocks noChangeArrowheads="1"/>
            </p:cNvSpPr>
            <p:nvPr/>
          </p:nvSpPr>
          <p:spPr bwMode="auto">
            <a:xfrm>
              <a:off x="4892675" y="1495390"/>
              <a:ext cx="3438526" cy="3003587"/>
            </a:xfrm>
            <a:prstGeom prst="cube">
              <a:avLst>
                <a:gd name="adj" fmla="val 6802"/>
              </a:avLst>
            </a:prstGeom>
            <a:gradFill flip="none" rotWithShape="1">
              <a:gsLst>
                <a:gs pos="5000">
                  <a:schemeClr val="bg1">
                    <a:lumMod val="85000"/>
                    <a:lumOff val="15000"/>
                  </a:schemeClr>
                </a:gs>
                <a:gs pos="96000">
                  <a:srgbClr val="FFFFFF"/>
                </a:gs>
                <a:gs pos="17000">
                  <a:schemeClr val="bg1">
                    <a:lumMod val="85000"/>
                    <a:lumOff val="15000"/>
                  </a:schemeClr>
                </a:gs>
              </a:gsLst>
              <a:lin ang="4860000" scaled="0"/>
              <a:tileRect/>
            </a:gradFill>
            <a:ln w="9525">
              <a:solidFill>
                <a:schemeClr val="tx1"/>
              </a:solid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138248" name="Rectangle 5">
              <a:extLst>
                <a:ext uri="{FF2B5EF4-FFF2-40B4-BE49-F238E27FC236}">
                  <a16:creationId xmlns:a16="http://schemas.microsoft.com/office/drawing/2014/main" id="{7645BDF8-B782-060A-1676-E0EE19027A70}"/>
                </a:ext>
              </a:extLst>
            </p:cNvPr>
            <p:cNvSpPr>
              <a:spLocks noChangeArrowheads="1"/>
            </p:cNvSpPr>
            <p:nvPr/>
          </p:nvSpPr>
          <p:spPr bwMode="auto">
            <a:xfrm>
              <a:off x="50292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38249" name="Rectangle 6">
              <a:extLst>
                <a:ext uri="{FF2B5EF4-FFF2-40B4-BE49-F238E27FC236}">
                  <a16:creationId xmlns:a16="http://schemas.microsoft.com/office/drawing/2014/main" id="{56F75052-12AA-817E-9DA0-A3352786499C}"/>
                </a:ext>
              </a:extLst>
            </p:cNvPr>
            <p:cNvSpPr>
              <a:spLocks noChangeArrowheads="1"/>
            </p:cNvSpPr>
            <p:nvPr/>
          </p:nvSpPr>
          <p:spPr bwMode="auto">
            <a:xfrm>
              <a:off x="54864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38250" name="Rectangle 7">
              <a:extLst>
                <a:ext uri="{FF2B5EF4-FFF2-40B4-BE49-F238E27FC236}">
                  <a16:creationId xmlns:a16="http://schemas.microsoft.com/office/drawing/2014/main" id="{F8005C85-CDED-2398-46FB-887BAC31BCE8}"/>
                </a:ext>
              </a:extLst>
            </p:cNvPr>
            <p:cNvSpPr>
              <a:spLocks noChangeArrowheads="1"/>
            </p:cNvSpPr>
            <p:nvPr/>
          </p:nvSpPr>
          <p:spPr bwMode="auto">
            <a:xfrm>
              <a:off x="59436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38251" name="Rectangle 8">
              <a:extLst>
                <a:ext uri="{FF2B5EF4-FFF2-40B4-BE49-F238E27FC236}">
                  <a16:creationId xmlns:a16="http://schemas.microsoft.com/office/drawing/2014/main" id="{305053D4-2B53-B774-08B0-5A81B638AD66}"/>
                </a:ext>
              </a:extLst>
            </p:cNvPr>
            <p:cNvSpPr>
              <a:spLocks noChangeArrowheads="1"/>
            </p:cNvSpPr>
            <p:nvPr/>
          </p:nvSpPr>
          <p:spPr bwMode="auto">
            <a:xfrm>
              <a:off x="64008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38252" name="Rectangle 9">
              <a:extLst>
                <a:ext uri="{FF2B5EF4-FFF2-40B4-BE49-F238E27FC236}">
                  <a16:creationId xmlns:a16="http://schemas.microsoft.com/office/drawing/2014/main" id="{9143FAB7-7F8C-EB97-911A-146A0C4717D3}"/>
                </a:ext>
              </a:extLst>
            </p:cNvPr>
            <p:cNvSpPr>
              <a:spLocks noChangeArrowheads="1"/>
            </p:cNvSpPr>
            <p:nvPr/>
          </p:nvSpPr>
          <p:spPr bwMode="auto">
            <a:xfrm>
              <a:off x="68580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38253" name="Rectangle 10">
              <a:extLst>
                <a:ext uri="{FF2B5EF4-FFF2-40B4-BE49-F238E27FC236}">
                  <a16:creationId xmlns:a16="http://schemas.microsoft.com/office/drawing/2014/main" id="{45B74D90-9C94-9D6F-9619-888E634D9F48}"/>
                </a:ext>
              </a:extLst>
            </p:cNvPr>
            <p:cNvSpPr>
              <a:spLocks noChangeArrowheads="1"/>
            </p:cNvSpPr>
            <p:nvPr/>
          </p:nvSpPr>
          <p:spPr bwMode="auto">
            <a:xfrm>
              <a:off x="73152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38254" name="Line 14">
              <a:extLst>
                <a:ext uri="{FF2B5EF4-FFF2-40B4-BE49-F238E27FC236}">
                  <a16:creationId xmlns:a16="http://schemas.microsoft.com/office/drawing/2014/main" id="{AD11C772-D421-2ADD-895B-B24A3F881437}"/>
                </a:ext>
              </a:extLst>
            </p:cNvPr>
            <p:cNvSpPr>
              <a:spLocks noChangeShapeType="1"/>
            </p:cNvSpPr>
            <p:nvPr/>
          </p:nvSpPr>
          <p:spPr bwMode="auto">
            <a:xfrm>
              <a:off x="5537200" y="2457450"/>
              <a:ext cx="304800" cy="0"/>
            </a:xfrm>
            <a:prstGeom prst="line">
              <a:avLst/>
            </a:prstGeom>
            <a:noFill/>
            <a:ln w="50800">
              <a:solidFill>
                <a:srgbClr val="A633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55" name="Line 15">
              <a:extLst>
                <a:ext uri="{FF2B5EF4-FFF2-40B4-BE49-F238E27FC236}">
                  <a16:creationId xmlns:a16="http://schemas.microsoft.com/office/drawing/2014/main" id="{E7DAE748-AFE0-3ED8-EB8E-C2086878AE03}"/>
                </a:ext>
              </a:extLst>
            </p:cNvPr>
            <p:cNvSpPr>
              <a:spLocks noChangeShapeType="1"/>
            </p:cNvSpPr>
            <p:nvPr/>
          </p:nvSpPr>
          <p:spPr bwMode="auto">
            <a:xfrm>
              <a:off x="5537200" y="2600325"/>
              <a:ext cx="304800" cy="0"/>
            </a:xfrm>
            <a:prstGeom prst="line">
              <a:avLst/>
            </a:prstGeom>
            <a:noFill/>
            <a:ln w="50800">
              <a:solidFill>
                <a:srgbClr val="A633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56" name="Line 16">
              <a:extLst>
                <a:ext uri="{FF2B5EF4-FFF2-40B4-BE49-F238E27FC236}">
                  <a16:creationId xmlns:a16="http://schemas.microsoft.com/office/drawing/2014/main" id="{3ADB8F2C-786B-68F2-0B70-1A8AC8DF42FA}"/>
                </a:ext>
              </a:extLst>
            </p:cNvPr>
            <p:cNvSpPr>
              <a:spLocks noChangeShapeType="1"/>
            </p:cNvSpPr>
            <p:nvPr/>
          </p:nvSpPr>
          <p:spPr bwMode="auto">
            <a:xfrm>
              <a:off x="5562600" y="3486150"/>
              <a:ext cx="304800" cy="0"/>
            </a:xfrm>
            <a:prstGeom prst="line">
              <a:avLst/>
            </a:prstGeom>
            <a:noFill/>
            <a:ln w="50800">
              <a:solidFill>
                <a:srgbClr val="A633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57" name="Line 18">
              <a:extLst>
                <a:ext uri="{FF2B5EF4-FFF2-40B4-BE49-F238E27FC236}">
                  <a16:creationId xmlns:a16="http://schemas.microsoft.com/office/drawing/2014/main" id="{408E39CF-6726-8C5C-8EB1-D2B3D3F0C095}"/>
                </a:ext>
              </a:extLst>
            </p:cNvPr>
            <p:cNvSpPr>
              <a:spLocks noChangeShapeType="1"/>
            </p:cNvSpPr>
            <p:nvPr/>
          </p:nvSpPr>
          <p:spPr bwMode="auto">
            <a:xfrm>
              <a:off x="6934200" y="24574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58" name="Line 19">
              <a:extLst>
                <a:ext uri="{FF2B5EF4-FFF2-40B4-BE49-F238E27FC236}">
                  <a16:creationId xmlns:a16="http://schemas.microsoft.com/office/drawing/2014/main" id="{65EB6B24-19D5-A885-ED99-14AC4F1CCA45}"/>
                </a:ext>
              </a:extLst>
            </p:cNvPr>
            <p:cNvSpPr>
              <a:spLocks noChangeShapeType="1"/>
            </p:cNvSpPr>
            <p:nvPr/>
          </p:nvSpPr>
          <p:spPr bwMode="auto">
            <a:xfrm>
              <a:off x="6934200" y="2600325"/>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59" name="Line 20">
              <a:extLst>
                <a:ext uri="{FF2B5EF4-FFF2-40B4-BE49-F238E27FC236}">
                  <a16:creationId xmlns:a16="http://schemas.microsoft.com/office/drawing/2014/main" id="{33B95425-EF29-19C4-7445-75685698E928}"/>
                </a:ext>
              </a:extLst>
            </p:cNvPr>
            <p:cNvSpPr>
              <a:spLocks noChangeShapeType="1"/>
            </p:cNvSpPr>
            <p:nvPr/>
          </p:nvSpPr>
          <p:spPr bwMode="auto">
            <a:xfrm>
              <a:off x="6934200" y="34861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60" name="Line 21">
              <a:extLst>
                <a:ext uri="{FF2B5EF4-FFF2-40B4-BE49-F238E27FC236}">
                  <a16:creationId xmlns:a16="http://schemas.microsoft.com/office/drawing/2014/main" id="{4B6B54DF-8293-7F90-2BD5-247D74ADFF62}"/>
                </a:ext>
              </a:extLst>
            </p:cNvPr>
            <p:cNvSpPr>
              <a:spLocks noChangeShapeType="1"/>
            </p:cNvSpPr>
            <p:nvPr/>
          </p:nvSpPr>
          <p:spPr bwMode="auto">
            <a:xfrm>
              <a:off x="6019800" y="22860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61" name="Line 23">
              <a:extLst>
                <a:ext uri="{FF2B5EF4-FFF2-40B4-BE49-F238E27FC236}">
                  <a16:creationId xmlns:a16="http://schemas.microsoft.com/office/drawing/2014/main" id="{3DEDB764-E658-D5B2-E2CC-C7C7CBE91B33}"/>
                </a:ext>
              </a:extLst>
            </p:cNvPr>
            <p:cNvSpPr>
              <a:spLocks noChangeShapeType="1"/>
            </p:cNvSpPr>
            <p:nvPr/>
          </p:nvSpPr>
          <p:spPr bwMode="auto">
            <a:xfrm>
              <a:off x="6019800" y="31432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62" name="Line 25">
              <a:extLst>
                <a:ext uri="{FF2B5EF4-FFF2-40B4-BE49-F238E27FC236}">
                  <a16:creationId xmlns:a16="http://schemas.microsoft.com/office/drawing/2014/main" id="{0011B9CA-132E-0CB1-E77B-5A7EBC3BEC1F}"/>
                </a:ext>
              </a:extLst>
            </p:cNvPr>
            <p:cNvSpPr>
              <a:spLocks noChangeShapeType="1"/>
            </p:cNvSpPr>
            <p:nvPr/>
          </p:nvSpPr>
          <p:spPr bwMode="auto">
            <a:xfrm>
              <a:off x="6464300" y="22288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63" name="Line 26">
              <a:extLst>
                <a:ext uri="{FF2B5EF4-FFF2-40B4-BE49-F238E27FC236}">
                  <a16:creationId xmlns:a16="http://schemas.microsoft.com/office/drawing/2014/main" id="{C72264EE-372E-B39E-9BBE-9346CE73B232}"/>
                </a:ext>
              </a:extLst>
            </p:cNvPr>
            <p:cNvSpPr>
              <a:spLocks noChangeShapeType="1"/>
            </p:cNvSpPr>
            <p:nvPr/>
          </p:nvSpPr>
          <p:spPr bwMode="auto">
            <a:xfrm>
              <a:off x="6477000" y="28003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64" name="Line 29">
              <a:extLst>
                <a:ext uri="{FF2B5EF4-FFF2-40B4-BE49-F238E27FC236}">
                  <a16:creationId xmlns:a16="http://schemas.microsoft.com/office/drawing/2014/main" id="{7412565D-9707-2DA2-F4B9-57A55E0C01CE}"/>
                </a:ext>
              </a:extLst>
            </p:cNvPr>
            <p:cNvSpPr>
              <a:spLocks noChangeShapeType="1"/>
            </p:cNvSpPr>
            <p:nvPr/>
          </p:nvSpPr>
          <p:spPr bwMode="auto">
            <a:xfrm>
              <a:off x="7378700" y="29718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65" name="Line 32">
              <a:extLst>
                <a:ext uri="{FF2B5EF4-FFF2-40B4-BE49-F238E27FC236}">
                  <a16:creationId xmlns:a16="http://schemas.microsoft.com/office/drawing/2014/main" id="{80101CF6-6A87-8A68-C892-604AA8FA5764}"/>
                </a:ext>
              </a:extLst>
            </p:cNvPr>
            <p:cNvSpPr>
              <a:spLocks noChangeShapeType="1"/>
            </p:cNvSpPr>
            <p:nvPr/>
          </p:nvSpPr>
          <p:spPr bwMode="auto">
            <a:xfrm>
              <a:off x="7391400" y="37147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66" name="Text Box 33">
              <a:extLst>
                <a:ext uri="{FF2B5EF4-FFF2-40B4-BE49-F238E27FC236}">
                  <a16:creationId xmlns:a16="http://schemas.microsoft.com/office/drawing/2014/main" id="{02120190-3556-5B04-A218-A2129C8EF49D}"/>
                </a:ext>
              </a:extLst>
            </p:cNvPr>
            <p:cNvSpPr txBox="1">
              <a:spLocks noChangeArrowheads="1"/>
            </p:cNvSpPr>
            <p:nvPr/>
          </p:nvSpPr>
          <p:spPr bwMode="auto">
            <a:xfrm rot="-3717967">
              <a:off x="5204855" y="782462"/>
              <a:ext cx="13962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CRIME SCENE</a:t>
              </a:r>
            </a:p>
          </p:txBody>
        </p:sp>
        <p:sp>
          <p:nvSpPr>
            <p:cNvPr id="21527" name="Text Box 38">
              <a:extLst>
                <a:ext uri="{FF2B5EF4-FFF2-40B4-BE49-F238E27FC236}">
                  <a16:creationId xmlns:a16="http://schemas.microsoft.com/office/drawing/2014/main" id="{3CF96AC7-1271-E7D4-140E-516D682300BD}"/>
                </a:ext>
              </a:extLst>
            </p:cNvPr>
            <p:cNvSpPr txBox="1">
              <a:spLocks noChangeArrowheads="1"/>
            </p:cNvSpPr>
            <p:nvPr/>
          </p:nvSpPr>
          <p:spPr bwMode="auto">
            <a:xfrm>
              <a:off x="5981700" y="1148959"/>
              <a:ext cx="457200" cy="300002"/>
            </a:xfrm>
            <a:prstGeom prst="rect">
              <a:avLst/>
            </a:prstGeom>
            <a:noFill/>
            <a:ln w="9525">
              <a:noFill/>
              <a:miter lim="800000"/>
              <a:headEnd/>
              <a:tailEnd/>
            </a:ln>
          </p:spPr>
          <p:txBody>
            <a:bodyPr>
              <a:spAutoFit/>
            </a:bodyPr>
            <a:lstStyle/>
            <a:p>
              <a:pPr fontAlgn="auto">
                <a:spcBef>
                  <a:spcPct val="50000"/>
                </a:spcBef>
                <a:spcAft>
                  <a:spcPts val="0"/>
                </a:spcAft>
                <a:defRPr/>
              </a:pPr>
              <a:r>
                <a:rPr lang="en-US" sz="2000" b="1">
                  <a:solidFill>
                    <a:srgbClr val="000000"/>
                  </a:solidFill>
                  <a:latin typeface="+mj-lt"/>
                  <a:ea typeface="+mn-ea"/>
                </a:rPr>
                <a:t>1</a:t>
              </a:r>
            </a:p>
          </p:txBody>
        </p:sp>
        <p:sp>
          <p:nvSpPr>
            <p:cNvPr id="21528" name="Text Box 39">
              <a:extLst>
                <a:ext uri="{FF2B5EF4-FFF2-40B4-BE49-F238E27FC236}">
                  <a16:creationId xmlns:a16="http://schemas.microsoft.com/office/drawing/2014/main" id="{E3BE1F46-03CA-6242-273B-374A44F3F46B}"/>
                </a:ext>
              </a:extLst>
            </p:cNvPr>
            <p:cNvSpPr txBox="1">
              <a:spLocks noChangeArrowheads="1"/>
            </p:cNvSpPr>
            <p:nvPr/>
          </p:nvSpPr>
          <p:spPr bwMode="auto">
            <a:xfrm>
              <a:off x="6400800" y="1158483"/>
              <a:ext cx="368300" cy="300002"/>
            </a:xfrm>
            <a:prstGeom prst="rect">
              <a:avLst/>
            </a:prstGeom>
            <a:noFill/>
            <a:ln w="9525">
              <a:noFill/>
              <a:miter lim="800000"/>
              <a:headEnd/>
              <a:tailEnd/>
            </a:ln>
          </p:spPr>
          <p:txBody>
            <a:bodyPr>
              <a:spAutoFit/>
            </a:bodyPr>
            <a:lstStyle/>
            <a:p>
              <a:pPr fontAlgn="auto">
                <a:spcBef>
                  <a:spcPct val="50000"/>
                </a:spcBef>
                <a:spcAft>
                  <a:spcPts val="0"/>
                </a:spcAft>
                <a:defRPr/>
              </a:pPr>
              <a:r>
                <a:rPr lang="en-US" sz="2000" b="1">
                  <a:solidFill>
                    <a:srgbClr val="000000"/>
                  </a:solidFill>
                  <a:latin typeface="+mj-lt"/>
                  <a:ea typeface="+mn-ea"/>
                </a:rPr>
                <a:t>2</a:t>
              </a:r>
            </a:p>
          </p:txBody>
        </p:sp>
        <p:sp>
          <p:nvSpPr>
            <p:cNvPr id="21529" name="Text Box 40">
              <a:extLst>
                <a:ext uri="{FF2B5EF4-FFF2-40B4-BE49-F238E27FC236}">
                  <a16:creationId xmlns:a16="http://schemas.microsoft.com/office/drawing/2014/main" id="{72C5D5E5-30E9-D0D6-BE0A-D482A9D4B621}"/>
                </a:ext>
              </a:extLst>
            </p:cNvPr>
            <p:cNvSpPr txBox="1">
              <a:spLocks noChangeArrowheads="1"/>
            </p:cNvSpPr>
            <p:nvPr/>
          </p:nvSpPr>
          <p:spPr bwMode="auto">
            <a:xfrm>
              <a:off x="6934201" y="1158483"/>
              <a:ext cx="533400" cy="300002"/>
            </a:xfrm>
            <a:prstGeom prst="rect">
              <a:avLst/>
            </a:prstGeom>
            <a:noFill/>
            <a:ln w="9525">
              <a:noFill/>
              <a:miter lim="800000"/>
              <a:headEnd/>
              <a:tailEnd/>
            </a:ln>
          </p:spPr>
          <p:txBody>
            <a:bodyPr>
              <a:spAutoFit/>
            </a:bodyPr>
            <a:lstStyle/>
            <a:p>
              <a:pPr fontAlgn="auto">
                <a:spcBef>
                  <a:spcPct val="50000"/>
                </a:spcBef>
                <a:spcAft>
                  <a:spcPts val="0"/>
                </a:spcAft>
                <a:defRPr/>
              </a:pPr>
              <a:r>
                <a:rPr lang="en-US" sz="2000" b="1">
                  <a:solidFill>
                    <a:srgbClr val="000000"/>
                  </a:solidFill>
                  <a:latin typeface="+mj-lt"/>
                  <a:ea typeface="+mn-ea"/>
                </a:rPr>
                <a:t>3</a:t>
              </a:r>
            </a:p>
          </p:txBody>
        </p:sp>
        <p:sp>
          <p:nvSpPr>
            <p:cNvPr id="21530" name="Text Box 41">
              <a:extLst>
                <a:ext uri="{FF2B5EF4-FFF2-40B4-BE49-F238E27FC236}">
                  <a16:creationId xmlns:a16="http://schemas.microsoft.com/office/drawing/2014/main" id="{22F5D6D7-64FE-1FD2-F34B-62F7D9E7F2E8}"/>
                </a:ext>
              </a:extLst>
            </p:cNvPr>
            <p:cNvSpPr txBox="1">
              <a:spLocks noChangeArrowheads="1"/>
            </p:cNvSpPr>
            <p:nvPr/>
          </p:nvSpPr>
          <p:spPr bwMode="auto">
            <a:xfrm>
              <a:off x="7391401" y="1168007"/>
              <a:ext cx="609600" cy="300002"/>
            </a:xfrm>
            <a:prstGeom prst="rect">
              <a:avLst/>
            </a:prstGeom>
            <a:noFill/>
            <a:ln w="9525">
              <a:noFill/>
              <a:miter lim="800000"/>
              <a:headEnd/>
              <a:tailEnd/>
            </a:ln>
          </p:spPr>
          <p:txBody>
            <a:bodyPr>
              <a:spAutoFit/>
            </a:bodyPr>
            <a:lstStyle/>
            <a:p>
              <a:pPr fontAlgn="auto">
                <a:spcBef>
                  <a:spcPct val="50000"/>
                </a:spcBef>
                <a:spcAft>
                  <a:spcPts val="0"/>
                </a:spcAft>
                <a:defRPr/>
              </a:pPr>
              <a:r>
                <a:rPr lang="en-US" sz="2000" b="1">
                  <a:solidFill>
                    <a:srgbClr val="000000"/>
                  </a:solidFill>
                  <a:latin typeface="+mj-lt"/>
                  <a:ea typeface="+mn-ea"/>
                </a:rPr>
                <a:t>4</a:t>
              </a:r>
            </a:p>
          </p:txBody>
        </p:sp>
        <p:sp>
          <p:nvSpPr>
            <p:cNvPr id="138271" name="Rectangle 60">
              <a:extLst>
                <a:ext uri="{FF2B5EF4-FFF2-40B4-BE49-F238E27FC236}">
                  <a16:creationId xmlns:a16="http://schemas.microsoft.com/office/drawing/2014/main" id="{3F6D5C38-CBE9-79B3-FBF2-E803FA5DA88A}"/>
                </a:ext>
              </a:extLst>
            </p:cNvPr>
            <p:cNvSpPr>
              <a:spLocks noChangeArrowheads="1"/>
            </p:cNvSpPr>
            <p:nvPr/>
          </p:nvSpPr>
          <p:spPr bwMode="auto">
            <a:xfrm>
              <a:off x="5029200" y="1885950"/>
              <a:ext cx="3810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38272" name="Line 61">
              <a:extLst>
                <a:ext uri="{FF2B5EF4-FFF2-40B4-BE49-F238E27FC236}">
                  <a16:creationId xmlns:a16="http://schemas.microsoft.com/office/drawing/2014/main" id="{BACD2EE6-222B-D522-C766-DBC924AE563B}"/>
                </a:ext>
              </a:extLst>
            </p:cNvPr>
            <p:cNvSpPr>
              <a:spLocks noChangeShapeType="1"/>
            </p:cNvSpPr>
            <p:nvPr/>
          </p:nvSpPr>
          <p:spPr bwMode="auto">
            <a:xfrm>
              <a:off x="5054600" y="21717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73" name="Line 62">
              <a:extLst>
                <a:ext uri="{FF2B5EF4-FFF2-40B4-BE49-F238E27FC236}">
                  <a16:creationId xmlns:a16="http://schemas.microsoft.com/office/drawing/2014/main" id="{81311A42-88AD-4FA6-21AF-7C1610C227DA}"/>
                </a:ext>
              </a:extLst>
            </p:cNvPr>
            <p:cNvSpPr>
              <a:spLocks noChangeShapeType="1"/>
            </p:cNvSpPr>
            <p:nvPr/>
          </p:nvSpPr>
          <p:spPr bwMode="auto">
            <a:xfrm>
              <a:off x="5067300" y="23431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74" name="Line 63">
              <a:extLst>
                <a:ext uri="{FF2B5EF4-FFF2-40B4-BE49-F238E27FC236}">
                  <a16:creationId xmlns:a16="http://schemas.microsoft.com/office/drawing/2014/main" id="{1D1A80AB-BA3F-8168-D323-5748C5236161}"/>
                </a:ext>
              </a:extLst>
            </p:cNvPr>
            <p:cNvSpPr>
              <a:spLocks noChangeShapeType="1"/>
            </p:cNvSpPr>
            <p:nvPr/>
          </p:nvSpPr>
          <p:spPr bwMode="auto">
            <a:xfrm>
              <a:off x="5080000" y="25146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75" name="Line 64">
              <a:extLst>
                <a:ext uri="{FF2B5EF4-FFF2-40B4-BE49-F238E27FC236}">
                  <a16:creationId xmlns:a16="http://schemas.microsoft.com/office/drawing/2014/main" id="{2E01276D-37C6-84D9-F1BE-8A0B2A1CA0D9}"/>
                </a:ext>
              </a:extLst>
            </p:cNvPr>
            <p:cNvSpPr>
              <a:spLocks noChangeShapeType="1"/>
            </p:cNvSpPr>
            <p:nvPr/>
          </p:nvSpPr>
          <p:spPr bwMode="auto">
            <a:xfrm>
              <a:off x="5067300" y="32004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76" name="Line 65">
              <a:extLst>
                <a:ext uri="{FF2B5EF4-FFF2-40B4-BE49-F238E27FC236}">
                  <a16:creationId xmlns:a16="http://schemas.microsoft.com/office/drawing/2014/main" id="{DE89AF73-2B03-B9CB-D2B7-9D0A810FD486}"/>
                </a:ext>
              </a:extLst>
            </p:cNvPr>
            <p:cNvSpPr>
              <a:spLocks noChangeShapeType="1"/>
            </p:cNvSpPr>
            <p:nvPr/>
          </p:nvSpPr>
          <p:spPr bwMode="auto">
            <a:xfrm>
              <a:off x="5067300" y="29146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77" name="Line 66">
              <a:extLst>
                <a:ext uri="{FF2B5EF4-FFF2-40B4-BE49-F238E27FC236}">
                  <a16:creationId xmlns:a16="http://schemas.microsoft.com/office/drawing/2014/main" id="{88FA658F-3E18-535E-CD90-EA3E5CC309EF}"/>
                </a:ext>
              </a:extLst>
            </p:cNvPr>
            <p:cNvSpPr>
              <a:spLocks noChangeShapeType="1"/>
            </p:cNvSpPr>
            <p:nvPr/>
          </p:nvSpPr>
          <p:spPr bwMode="auto">
            <a:xfrm>
              <a:off x="5080000" y="34290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78" name="Line 67">
              <a:extLst>
                <a:ext uri="{FF2B5EF4-FFF2-40B4-BE49-F238E27FC236}">
                  <a16:creationId xmlns:a16="http://schemas.microsoft.com/office/drawing/2014/main" id="{5B593520-7B66-C732-289F-258A3D4C72CF}"/>
                </a:ext>
              </a:extLst>
            </p:cNvPr>
            <p:cNvSpPr>
              <a:spLocks noChangeShapeType="1"/>
            </p:cNvSpPr>
            <p:nvPr/>
          </p:nvSpPr>
          <p:spPr bwMode="auto">
            <a:xfrm>
              <a:off x="5067300" y="38290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79" name="Text Box 68">
              <a:extLst>
                <a:ext uri="{FF2B5EF4-FFF2-40B4-BE49-F238E27FC236}">
                  <a16:creationId xmlns:a16="http://schemas.microsoft.com/office/drawing/2014/main" id="{E860661D-F482-A35A-9BFF-E8E124CAE23B}"/>
                </a:ext>
              </a:extLst>
            </p:cNvPr>
            <p:cNvSpPr txBox="1">
              <a:spLocks noChangeArrowheads="1"/>
            </p:cNvSpPr>
            <p:nvPr/>
          </p:nvSpPr>
          <p:spPr bwMode="auto">
            <a:xfrm>
              <a:off x="4572000" y="2228853"/>
              <a:ext cx="4572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solidFill>
                    <a:srgbClr val="000000"/>
                  </a:solidFill>
                </a:rPr>
                <a:t>25</a:t>
              </a:r>
            </a:p>
          </p:txBody>
        </p:sp>
        <p:sp>
          <p:nvSpPr>
            <p:cNvPr id="138280" name="Text Box 69">
              <a:extLst>
                <a:ext uri="{FF2B5EF4-FFF2-40B4-BE49-F238E27FC236}">
                  <a16:creationId xmlns:a16="http://schemas.microsoft.com/office/drawing/2014/main" id="{62D9531F-F330-E839-1B04-05A348EFF846}"/>
                </a:ext>
              </a:extLst>
            </p:cNvPr>
            <p:cNvSpPr txBox="1">
              <a:spLocks noChangeArrowheads="1"/>
            </p:cNvSpPr>
            <p:nvPr/>
          </p:nvSpPr>
          <p:spPr bwMode="auto">
            <a:xfrm>
              <a:off x="4572000" y="2057403"/>
              <a:ext cx="3810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solidFill>
                    <a:srgbClr val="000000"/>
                  </a:solidFill>
                </a:rPr>
                <a:t>35</a:t>
              </a:r>
            </a:p>
          </p:txBody>
        </p:sp>
        <p:sp>
          <p:nvSpPr>
            <p:cNvPr id="138281" name="Text Box 70">
              <a:extLst>
                <a:ext uri="{FF2B5EF4-FFF2-40B4-BE49-F238E27FC236}">
                  <a16:creationId xmlns:a16="http://schemas.microsoft.com/office/drawing/2014/main" id="{9A9E657D-05DC-96EF-4041-362F7E82264C}"/>
                </a:ext>
              </a:extLst>
            </p:cNvPr>
            <p:cNvSpPr txBox="1">
              <a:spLocks noChangeArrowheads="1"/>
            </p:cNvSpPr>
            <p:nvPr/>
          </p:nvSpPr>
          <p:spPr bwMode="auto">
            <a:xfrm>
              <a:off x="4572000" y="2800353"/>
              <a:ext cx="3810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solidFill>
                    <a:srgbClr val="000000"/>
                  </a:solidFill>
                </a:rPr>
                <a:t>18</a:t>
              </a:r>
            </a:p>
          </p:txBody>
        </p:sp>
        <p:sp>
          <p:nvSpPr>
            <p:cNvPr id="138282" name="Text Box 71">
              <a:extLst>
                <a:ext uri="{FF2B5EF4-FFF2-40B4-BE49-F238E27FC236}">
                  <a16:creationId xmlns:a16="http://schemas.microsoft.com/office/drawing/2014/main" id="{9992D399-C60A-89F9-E05D-0AD244794768}"/>
                </a:ext>
              </a:extLst>
            </p:cNvPr>
            <p:cNvSpPr txBox="1">
              <a:spLocks noChangeArrowheads="1"/>
            </p:cNvSpPr>
            <p:nvPr/>
          </p:nvSpPr>
          <p:spPr bwMode="auto">
            <a:xfrm>
              <a:off x="4572000" y="3086103"/>
              <a:ext cx="5334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solidFill>
                    <a:srgbClr val="000000"/>
                  </a:solidFill>
                </a:rPr>
                <a:t>14</a:t>
              </a:r>
            </a:p>
          </p:txBody>
        </p:sp>
        <p:sp>
          <p:nvSpPr>
            <p:cNvPr id="138283" name="Text Box 72">
              <a:extLst>
                <a:ext uri="{FF2B5EF4-FFF2-40B4-BE49-F238E27FC236}">
                  <a16:creationId xmlns:a16="http://schemas.microsoft.com/office/drawing/2014/main" id="{C0BF8D59-5976-6455-A721-37CC3F235A48}"/>
                </a:ext>
              </a:extLst>
            </p:cNvPr>
            <p:cNvSpPr txBox="1">
              <a:spLocks noChangeArrowheads="1"/>
            </p:cNvSpPr>
            <p:nvPr/>
          </p:nvSpPr>
          <p:spPr bwMode="auto">
            <a:xfrm>
              <a:off x="4648200" y="3714753"/>
              <a:ext cx="5334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solidFill>
                    <a:srgbClr val="000000"/>
                  </a:solidFill>
                </a:rPr>
                <a:t>8</a:t>
              </a:r>
            </a:p>
          </p:txBody>
        </p:sp>
        <p:sp>
          <p:nvSpPr>
            <p:cNvPr id="138284" name="Text Box 73">
              <a:extLst>
                <a:ext uri="{FF2B5EF4-FFF2-40B4-BE49-F238E27FC236}">
                  <a16:creationId xmlns:a16="http://schemas.microsoft.com/office/drawing/2014/main" id="{20D2CEA7-69FE-8A50-2C4E-14FE102ED84A}"/>
                </a:ext>
              </a:extLst>
            </p:cNvPr>
            <p:cNvSpPr txBox="1">
              <a:spLocks noChangeArrowheads="1"/>
            </p:cNvSpPr>
            <p:nvPr/>
          </p:nvSpPr>
          <p:spPr bwMode="auto">
            <a:xfrm>
              <a:off x="4572000" y="3314703"/>
              <a:ext cx="5334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solidFill>
                    <a:srgbClr val="000000"/>
                  </a:solidFill>
                </a:rPr>
                <a:t>12</a:t>
              </a:r>
            </a:p>
          </p:txBody>
        </p:sp>
        <p:sp>
          <p:nvSpPr>
            <p:cNvPr id="138285" name="Text Box 74">
              <a:extLst>
                <a:ext uri="{FF2B5EF4-FFF2-40B4-BE49-F238E27FC236}">
                  <a16:creationId xmlns:a16="http://schemas.microsoft.com/office/drawing/2014/main" id="{54717924-79BE-DD8B-B738-48D32B702895}"/>
                </a:ext>
              </a:extLst>
            </p:cNvPr>
            <p:cNvSpPr txBox="1">
              <a:spLocks noChangeArrowheads="1"/>
            </p:cNvSpPr>
            <p:nvPr/>
          </p:nvSpPr>
          <p:spPr bwMode="auto">
            <a:xfrm>
              <a:off x="4572000" y="2400303"/>
              <a:ext cx="4572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solidFill>
                    <a:srgbClr val="000000"/>
                  </a:solidFill>
                </a:rPr>
                <a:t>20</a:t>
              </a:r>
            </a:p>
          </p:txBody>
        </p:sp>
        <p:sp>
          <p:nvSpPr>
            <p:cNvPr id="138286" name="Text Box 59">
              <a:extLst>
                <a:ext uri="{FF2B5EF4-FFF2-40B4-BE49-F238E27FC236}">
                  <a16:creationId xmlns:a16="http://schemas.microsoft.com/office/drawing/2014/main" id="{7007605B-905E-BE26-58CC-DDC2F5F1BCED}"/>
                </a:ext>
              </a:extLst>
            </p:cNvPr>
            <p:cNvSpPr txBox="1">
              <a:spLocks noChangeArrowheads="1"/>
            </p:cNvSpPr>
            <p:nvPr/>
          </p:nvSpPr>
          <p:spPr bwMode="auto">
            <a:xfrm rot="-3623359">
              <a:off x="4879819" y="948325"/>
              <a:ext cx="9715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600" b="1">
                  <a:solidFill>
                    <a:srgbClr val="000000"/>
                  </a:solidFill>
                </a:rPr>
                <a:t>MARKER</a:t>
              </a:r>
            </a:p>
          </p:txBody>
        </p:sp>
      </p:grpSp>
      <p:sp>
        <p:nvSpPr>
          <p:cNvPr id="138245" name="TextBox 46">
            <a:extLst>
              <a:ext uri="{FF2B5EF4-FFF2-40B4-BE49-F238E27FC236}">
                <a16:creationId xmlns:a16="http://schemas.microsoft.com/office/drawing/2014/main" id="{789CAC5D-6621-68D3-B97D-C3E676A87477}"/>
              </a:ext>
            </a:extLst>
          </p:cNvPr>
          <p:cNvSpPr txBox="1">
            <a:spLocks noChangeArrowheads="1"/>
          </p:cNvSpPr>
          <p:nvPr/>
        </p:nvSpPr>
        <p:spPr bwMode="auto">
          <a:xfrm>
            <a:off x="6489700" y="1509713"/>
            <a:ext cx="1019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b="1">
                <a:solidFill>
                  <a:srgbClr val="000000"/>
                </a:solidFill>
              </a:rPr>
              <a:t>Suspects</a:t>
            </a:r>
          </a:p>
        </p:txBody>
      </p:sp>
      <p:sp>
        <p:nvSpPr>
          <p:cNvPr id="138246" name="Rectangle 69">
            <a:extLst>
              <a:ext uri="{FF2B5EF4-FFF2-40B4-BE49-F238E27FC236}">
                <a16:creationId xmlns:a16="http://schemas.microsoft.com/office/drawing/2014/main" id="{ED1C5491-0413-8B21-208A-0C8338827EC9}"/>
              </a:ext>
            </a:extLst>
          </p:cNvPr>
          <p:cNvSpPr>
            <a:spLocks noChangeArrowheads="1"/>
          </p:cNvSpPr>
          <p:nvPr/>
        </p:nvSpPr>
        <p:spPr bwMode="auto">
          <a:xfrm>
            <a:off x="5565775" y="2003425"/>
            <a:ext cx="509588" cy="4295775"/>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pic>
        <p:nvPicPr>
          <p:cNvPr id="1026" name="Picture 2" descr="Bands seen on agarose gel under a UV light.">
            <a:extLst>
              <a:ext uri="{FF2B5EF4-FFF2-40B4-BE49-F238E27FC236}">
                <a16:creationId xmlns:a16="http://schemas.microsoft.com/office/drawing/2014/main" id="{F5DFF174-0603-3D4E-34A6-B4C0364E2E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84" t="8649" r="9484" b="22385"/>
          <a:stretch/>
        </p:blipFill>
        <p:spPr bwMode="auto">
          <a:xfrm>
            <a:off x="315695" y="4448379"/>
            <a:ext cx="4068979" cy="2078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3C59E7-6455-3A81-5490-59183CA6E175}"/>
              </a:ext>
            </a:extLst>
          </p:cNvPr>
          <p:cNvGrpSpPr/>
          <p:nvPr/>
        </p:nvGrpSpPr>
        <p:grpSpPr>
          <a:xfrm>
            <a:off x="152400" y="1465263"/>
            <a:ext cx="4613275" cy="4776787"/>
            <a:chOff x="152400" y="1465263"/>
            <a:chExt cx="4613275" cy="4776787"/>
          </a:xfrm>
        </p:grpSpPr>
        <p:pic>
          <p:nvPicPr>
            <p:cNvPr id="32772" name="Picture 6">
              <a:extLst>
                <a:ext uri="{FF2B5EF4-FFF2-40B4-BE49-F238E27FC236}">
                  <a16:creationId xmlns:a16="http://schemas.microsoft.com/office/drawing/2014/main" id="{98FF274A-2BEB-D1F8-DA3C-98BA06E69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511300"/>
              <a:ext cx="2911475"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8">
              <a:extLst>
                <a:ext uri="{FF2B5EF4-FFF2-40B4-BE49-F238E27FC236}">
                  <a16:creationId xmlns:a16="http://schemas.microsoft.com/office/drawing/2014/main" id="{6F55D1D7-A638-F1F1-33D4-27A50375BF59}"/>
                </a:ext>
              </a:extLst>
            </p:cNvPr>
            <p:cNvSpPr txBox="1">
              <a:spLocks noChangeArrowheads="1"/>
            </p:cNvSpPr>
            <p:nvPr/>
          </p:nvSpPr>
          <p:spPr bwMode="auto">
            <a:xfrm>
              <a:off x="152400" y="4395788"/>
              <a:ext cx="46132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pPr>
              <a:r>
                <a:rPr lang="en-US" altLang="en-US" b="1">
                  <a:solidFill>
                    <a:schemeClr val="bg1"/>
                  </a:solidFill>
                  <a:latin typeface="Helvetica" panose="020B0604020202020204" pitchFamily="34" charset="0"/>
                </a:rPr>
                <a:t>April 1953</a:t>
              </a:r>
            </a:p>
            <a:p>
              <a:pPr algn="ctr" eaLnBrk="1" hangingPunct="1">
                <a:spcBef>
                  <a:spcPct val="50000"/>
                </a:spcBef>
              </a:pPr>
              <a:r>
                <a:rPr lang="en-US" altLang="en-US" sz="2000">
                  <a:solidFill>
                    <a:schemeClr val="bg1"/>
                  </a:solidFill>
                  <a:latin typeface="Helvetica" panose="020B0604020202020204" pitchFamily="34" charset="0"/>
                </a:rPr>
                <a:t>Drs. James Watson and Francis Crick determined the </a:t>
              </a:r>
              <a:r>
                <a:rPr lang="en-US" altLang="en-US" sz="2000" b="1">
                  <a:solidFill>
                    <a:schemeClr val="bg1"/>
                  </a:solidFill>
                  <a:latin typeface="Helvetica" panose="020B0604020202020204" pitchFamily="34" charset="0"/>
                </a:rPr>
                <a:t>structure of DNA </a:t>
              </a:r>
              <a:br>
                <a:rPr lang="en-US" altLang="en-US" sz="2000" b="1">
                  <a:solidFill>
                    <a:schemeClr val="bg1"/>
                  </a:solidFill>
                  <a:latin typeface="Helvetica" panose="020B0604020202020204" pitchFamily="34" charset="0"/>
                </a:rPr>
              </a:br>
              <a:r>
                <a:rPr lang="en-US" altLang="en-US" sz="2000" i="1">
                  <a:solidFill>
                    <a:schemeClr val="bg1"/>
                  </a:solidFill>
                  <a:latin typeface="Helvetica" panose="020B0604020202020204" pitchFamily="34" charset="0"/>
                </a:rPr>
                <a:t>(double helix)</a:t>
              </a:r>
              <a:r>
                <a:rPr lang="en-US" altLang="en-US" sz="2000">
                  <a:solidFill>
                    <a:schemeClr val="bg1"/>
                  </a:solidFill>
                  <a:latin typeface="Helvetica" panose="020B0604020202020204" pitchFamily="34" charset="0"/>
                </a:rPr>
                <a:t> with contributions by Drs. Rosalind Franklin and Maurice Wilkins</a:t>
              </a:r>
            </a:p>
          </p:txBody>
        </p:sp>
        <p:pic>
          <p:nvPicPr>
            <p:cNvPr id="32774" name="Picture 11">
              <a:extLst>
                <a:ext uri="{FF2B5EF4-FFF2-40B4-BE49-F238E27FC236}">
                  <a16:creationId xmlns:a16="http://schemas.microsoft.com/office/drawing/2014/main" id="{13DB370D-C55B-0C2F-EA35-0BCF744A1E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1465263"/>
              <a:ext cx="10985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2">
              <a:extLst>
                <a:ext uri="{FF2B5EF4-FFF2-40B4-BE49-F238E27FC236}">
                  <a16:creationId xmlns:a16="http://schemas.microsoft.com/office/drawing/2014/main" id="{3DF032EE-9B56-D884-94B5-96FCC1BFAC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6625" y="3027363"/>
              <a:ext cx="1004888"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76" name="Rectangle 7">
            <a:extLst>
              <a:ext uri="{FF2B5EF4-FFF2-40B4-BE49-F238E27FC236}">
                <a16:creationId xmlns:a16="http://schemas.microsoft.com/office/drawing/2014/main" id="{A763F235-5454-8205-E060-3AD0E9814A63}"/>
              </a:ext>
            </a:extLst>
          </p:cNvPr>
          <p:cNvSpPr>
            <a:spLocks noChangeArrowheads="1"/>
          </p:cNvSpPr>
          <p:nvPr/>
        </p:nvSpPr>
        <p:spPr bwMode="auto">
          <a:xfrm>
            <a:off x="457200" y="3810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5400">
                <a:solidFill>
                  <a:srgbClr val="000000"/>
                </a:solidFill>
              </a:rPr>
              <a:t>What is DNA Day?</a:t>
            </a:r>
          </a:p>
        </p:txBody>
      </p:sp>
      <p:grpSp>
        <p:nvGrpSpPr>
          <p:cNvPr id="5" name="Group 4">
            <a:extLst>
              <a:ext uri="{FF2B5EF4-FFF2-40B4-BE49-F238E27FC236}">
                <a16:creationId xmlns:a16="http://schemas.microsoft.com/office/drawing/2014/main" id="{95EB1248-7512-2801-74F0-7220E2A3906C}"/>
              </a:ext>
            </a:extLst>
          </p:cNvPr>
          <p:cNvGrpSpPr/>
          <p:nvPr/>
        </p:nvGrpSpPr>
        <p:grpSpPr>
          <a:xfrm>
            <a:off x="5130800" y="1509328"/>
            <a:ext cx="3509963" cy="5194685"/>
            <a:chOff x="5130800" y="1509328"/>
            <a:chExt cx="3509963" cy="5194685"/>
          </a:xfrm>
        </p:grpSpPr>
        <p:sp>
          <p:nvSpPr>
            <p:cNvPr id="32769" name="Text Box 9">
              <a:extLst>
                <a:ext uri="{FF2B5EF4-FFF2-40B4-BE49-F238E27FC236}">
                  <a16:creationId xmlns:a16="http://schemas.microsoft.com/office/drawing/2014/main" id="{2B08497E-815A-B422-FD77-655EE1B82113}"/>
                </a:ext>
              </a:extLst>
            </p:cNvPr>
            <p:cNvSpPr txBox="1">
              <a:spLocks noChangeArrowheads="1"/>
            </p:cNvSpPr>
            <p:nvPr/>
          </p:nvSpPr>
          <p:spPr bwMode="auto">
            <a:xfrm>
              <a:off x="5130800" y="4395788"/>
              <a:ext cx="35099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pPr>
              <a:r>
                <a:rPr lang="en-US" altLang="en-US" b="1">
                  <a:solidFill>
                    <a:schemeClr val="bg1"/>
                  </a:solidFill>
                  <a:latin typeface="Helvetica" panose="020B0604020202020204" pitchFamily="34" charset="0"/>
                </a:rPr>
                <a:t>April 2003 </a:t>
              </a:r>
            </a:p>
            <a:p>
              <a:pPr algn="ctr" eaLnBrk="1" hangingPunct="1">
                <a:spcBef>
                  <a:spcPct val="50000"/>
                </a:spcBef>
              </a:pPr>
              <a:r>
                <a:rPr lang="en-US" altLang="en-US" sz="2000">
                  <a:solidFill>
                    <a:schemeClr val="bg1"/>
                  </a:solidFill>
                  <a:latin typeface="Helvetica" panose="020B0604020202020204" pitchFamily="34" charset="0"/>
                </a:rPr>
                <a:t>Human Genome Project determined the </a:t>
              </a:r>
              <a:r>
                <a:rPr lang="en-US" altLang="en-US" sz="2000" b="1">
                  <a:solidFill>
                    <a:schemeClr val="bg1"/>
                  </a:solidFill>
                  <a:latin typeface="Helvetica" panose="020B0604020202020204" pitchFamily="34" charset="0"/>
                </a:rPr>
                <a:t>entire DNA sequence of a human </a:t>
              </a:r>
              <a:br>
                <a:rPr lang="en-US" altLang="en-US" sz="2000">
                  <a:solidFill>
                    <a:schemeClr val="bg1"/>
                  </a:solidFill>
                  <a:latin typeface="Helvetica" panose="020B0604020202020204" pitchFamily="34" charset="0"/>
                </a:rPr>
              </a:br>
              <a:r>
                <a:rPr lang="en-US" altLang="en-US" sz="2000" i="1">
                  <a:solidFill>
                    <a:schemeClr val="bg1"/>
                  </a:solidFill>
                  <a:latin typeface="Helvetica" panose="020B0604020202020204" pitchFamily="34" charset="0"/>
                </a:rPr>
                <a:t>(3 billion letters)</a:t>
              </a:r>
            </a:p>
            <a:p>
              <a:pPr eaLnBrk="1" hangingPunct="1">
                <a:spcBef>
                  <a:spcPct val="50000"/>
                </a:spcBef>
              </a:pPr>
              <a:endParaRPr lang="en-US" altLang="en-US" sz="2000">
                <a:solidFill>
                  <a:schemeClr val="bg1"/>
                </a:solidFill>
                <a:latin typeface="Helvetica" panose="020B0604020202020204" pitchFamily="34" charset="0"/>
              </a:endParaRPr>
            </a:p>
          </p:txBody>
        </p:sp>
        <p:pic>
          <p:nvPicPr>
            <p:cNvPr id="2" name="Picture 1" descr="Human Genome Project">
              <a:extLst>
                <a:ext uri="{FF2B5EF4-FFF2-40B4-BE49-F238E27FC236}">
                  <a16:creationId xmlns:a16="http://schemas.microsoft.com/office/drawing/2014/main" id="{CCE9FB4E-82AB-9744-1132-877046811EFB}"/>
                </a:ext>
              </a:extLst>
            </p:cNvPr>
            <p:cNvPicPr>
              <a:picLocks noChangeAspect="1"/>
            </p:cNvPicPr>
            <p:nvPr/>
          </p:nvPicPr>
          <p:blipFill>
            <a:blip r:embed="rId6"/>
            <a:stretch>
              <a:fillRect/>
            </a:stretch>
          </p:blipFill>
          <p:spPr>
            <a:xfrm>
              <a:off x="5516558" y="1509328"/>
              <a:ext cx="2743199" cy="2753646"/>
            </a:xfrm>
            <a:prstGeom prst="rect">
              <a:avLst/>
            </a:prstGeom>
          </p:spPr>
        </p:pic>
      </p:grpSp>
      <p:sp>
        <p:nvSpPr>
          <p:cNvPr id="4" name="TextBox 3">
            <a:extLst>
              <a:ext uri="{FF2B5EF4-FFF2-40B4-BE49-F238E27FC236}">
                <a16:creationId xmlns:a16="http://schemas.microsoft.com/office/drawing/2014/main" id="{87A8276A-C07D-BB2A-7204-C6C9077B920B}"/>
              </a:ext>
            </a:extLst>
          </p:cNvPr>
          <p:cNvSpPr txBox="1"/>
          <p:nvPr/>
        </p:nvSpPr>
        <p:spPr>
          <a:xfrm>
            <a:off x="6828597" y="6546615"/>
            <a:ext cx="34609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alibri"/>
                <a:ea typeface="ＭＳ Ｐゴシック"/>
                <a:cs typeface="Calibri"/>
              </a:rPr>
              <a:t>Image credit: canerquest.org</a:t>
            </a:r>
            <a:endParaRPr lang="en-US" sz="1400">
              <a:cs typeface="Calibri"/>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2">
            <a:extLst>
              <a:ext uri="{FF2B5EF4-FFF2-40B4-BE49-F238E27FC236}">
                <a16:creationId xmlns:a16="http://schemas.microsoft.com/office/drawing/2014/main" id="{A3D16AC3-D0F6-FC65-0A9E-336DBD0E8772}"/>
              </a:ext>
            </a:extLst>
          </p:cNvPr>
          <p:cNvSpPr txBox="1">
            <a:spLocks noChangeArrowheads="1"/>
          </p:cNvSpPr>
          <p:nvPr/>
        </p:nvSpPr>
        <p:spPr>
          <a:xfrm>
            <a:off x="101600" y="33338"/>
            <a:ext cx="8953500" cy="1143000"/>
          </a:xfrm>
          <a:prstGeom prst="rect">
            <a:avLst/>
          </a:prstGeom>
        </p:spPr>
        <p:txBody>
          <a:bodyPr anchor="ctr">
            <a:normAutofit/>
          </a:bodyPr>
          <a:lstStyle/>
          <a:p>
            <a:pPr algn="ctr" fontAlgn="auto">
              <a:spcAft>
                <a:spcPts val="0"/>
              </a:spcAft>
              <a:defRPr/>
            </a:pPr>
            <a:r>
              <a:rPr lang="en-US" sz="4500" b="1">
                <a:solidFill>
                  <a:srgbClr val="000000"/>
                </a:solidFill>
                <a:latin typeface="Calibri"/>
                <a:ea typeface="+mj-ea"/>
                <a:cs typeface="Calibri"/>
              </a:rPr>
              <a:t>Solving the Crime</a:t>
            </a:r>
          </a:p>
        </p:txBody>
      </p:sp>
      <p:grpSp>
        <p:nvGrpSpPr>
          <p:cNvPr id="142340" name="Group 91">
            <a:extLst>
              <a:ext uri="{FF2B5EF4-FFF2-40B4-BE49-F238E27FC236}">
                <a16:creationId xmlns:a16="http://schemas.microsoft.com/office/drawing/2014/main" id="{B852FA57-596E-882E-B5C2-9907D9BA20D4}"/>
              </a:ext>
            </a:extLst>
          </p:cNvPr>
          <p:cNvGrpSpPr>
            <a:grpSpLocks/>
          </p:cNvGrpSpPr>
          <p:nvPr/>
        </p:nvGrpSpPr>
        <p:grpSpPr bwMode="auto">
          <a:xfrm>
            <a:off x="4699000" y="642938"/>
            <a:ext cx="3759200" cy="5681662"/>
            <a:chOff x="4572000" y="238240"/>
            <a:chExt cx="3759201" cy="4260737"/>
          </a:xfrm>
        </p:grpSpPr>
        <p:sp>
          <p:nvSpPr>
            <p:cNvPr id="93" name="AutoShape 2">
              <a:extLst>
                <a:ext uri="{FF2B5EF4-FFF2-40B4-BE49-F238E27FC236}">
                  <a16:creationId xmlns:a16="http://schemas.microsoft.com/office/drawing/2014/main" id="{9D21CBD9-BE43-5886-2E8C-82719A555039}"/>
                </a:ext>
              </a:extLst>
            </p:cNvPr>
            <p:cNvSpPr>
              <a:spLocks noChangeArrowheads="1"/>
            </p:cNvSpPr>
            <p:nvPr/>
          </p:nvSpPr>
          <p:spPr bwMode="auto">
            <a:xfrm>
              <a:off x="4892675" y="1495390"/>
              <a:ext cx="3438526" cy="3003587"/>
            </a:xfrm>
            <a:prstGeom prst="cube">
              <a:avLst>
                <a:gd name="adj" fmla="val 6802"/>
              </a:avLst>
            </a:prstGeom>
            <a:gradFill flip="none" rotWithShape="1">
              <a:gsLst>
                <a:gs pos="5000">
                  <a:schemeClr val="bg1">
                    <a:lumMod val="85000"/>
                    <a:lumOff val="15000"/>
                  </a:schemeClr>
                </a:gs>
                <a:gs pos="96000">
                  <a:srgbClr val="FFFFFF"/>
                </a:gs>
                <a:gs pos="17000">
                  <a:schemeClr val="bg1">
                    <a:lumMod val="85000"/>
                    <a:lumOff val="15000"/>
                  </a:schemeClr>
                </a:gs>
              </a:gsLst>
              <a:lin ang="4860000" scaled="0"/>
              <a:tileRect/>
            </a:gradFill>
            <a:ln w="9525">
              <a:solidFill>
                <a:schemeClr val="tx1"/>
              </a:solid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142345" name="Rectangle 5">
              <a:extLst>
                <a:ext uri="{FF2B5EF4-FFF2-40B4-BE49-F238E27FC236}">
                  <a16:creationId xmlns:a16="http://schemas.microsoft.com/office/drawing/2014/main" id="{3B86C161-124A-8132-8BAA-1A4FB0E1BA09}"/>
                </a:ext>
              </a:extLst>
            </p:cNvPr>
            <p:cNvSpPr>
              <a:spLocks noChangeArrowheads="1"/>
            </p:cNvSpPr>
            <p:nvPr/>
          </p:nvSpPr>
          <p:spPr bwMode="auto">
            <a:xfrm>
              <a:off x="50292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42346" name="Rectangle 6">
              <a:extLst>
                <a:ext uri="{FF2B5EF4-FFF2-40B4-BE49-F238E27FC236}">
                  <a16:creationId xmlns:a16="http://schemas.microsoft.com/office/drawing/2014/main" id="{7F0486EE-A436-4325-5D89-3D80340DCB5A}"/>
                </a:ext>
              </a:extLst>
            </p:cNvPr>
            <p:cNvSpPr>
              <a:spLocks noChangeArrowheads="1"/>
            </p:cNvSpPr>
            <p:nvPr/>
          </p:nvSpPr>
          <p:spPr bwMode="auto">
            <a:xfrm>
              <a:off x="54864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42347" name="Rectangle 7">
              <a:extLst>
                <a:ext uri="{FF2B5EF4-FFF2-40B4-BE49-F238E27FC236}">
                  <a16:creationId xmlns:a16="http://schemas.microsoft.com/office/drawing/2014/main" id="{44D462F8-67E0-110E-A708-079303F455F0}"/>
                </a:ext>
              </a:extLst>
            </p:cNvPr>
            <p:cNvSpPr>
              <a:spLocks noChangeArrowheads="1"/>
            </p:cNvSpPr>
            <p:nvPr/>
          </p:nvSpPr>
          <p:spPr bwMode="auto">
            <a:xfrm>
              <a:off x="59436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42348" name="Rectangle 8">
              <a:extLst>
                <a:ext uri="{FF2B5EF4-FFF2-40B4-BE49-F238E27FC236}">
                  <a16:creationId xmlns:a16="http://schemas.microsoft.com/office/drawing/2014/main" id="{A1D57D84-EB90-777A-335F-F58C65AA8E23}"/>
                </a:ext>
              </a:extLst>
            </p:cNvPr>
            <p:cNvSpPr>
              <a:spLocks noChangeArrowheads="1"/>
            </p:cNvSpPr>
            <p:nvPr/>
          </p:nvSpPr>
          <p:spPr bwMode="auto">
            <a:xfrm>
              <a:off x="64008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42349" name="Rectangle 9">
              <a:extLst>
                <a:ext uri="{FF2B5EF4-FFF2-40B4-BE49-F238E27FC236}">
                  <a16:creationId xmlns:a16="http://schemas.microsoft.com/office/drawing/2014/main" id="{7B83884A-3190-A765-7242-38ABA85DB06B}"/>
                </a:ext>
              </a:extLst>
            </p:cNvPr>
            <p:cNvSpPr>
              <a:spLocks noChangeArrowheads="1"/>
            </p:cNvSpPr>
            <p:nvPr/>
          </p:nvSpPr>
          <p:spPr bwMode="auto">
            <a:xfrm>
              <a:off x="68580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42350" name="Rectangle 10">
              <a:extLst>
                <a:ext uri="{FF2B5EF4-FFF2-40B4-BE49-F238E27FC236}">
                  <a16:creationId xmlns:a16="http://schemas.microsoft.com/office/drawing/2014/main" id="{5210C396-02DB-4335-8ECE-7B2ACD8A45DF}"/>
                </a:ext>
              </a:extLst>
            </p:cNvPr>
            <p:cNvSpPr>
              <a:spLocks noChangeArrowheads="1"/>
            </p:cNvSpPr>
            <p:nvPr/>
          </p:nvSpPr>
          <p:spPr bwMode="auto">
            <a:xfrm>
              <a:off x="7315200" y="1885950"/>
              <a:ext cx="381000" cy="571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42351" name="Line 14">
              <a:extLst>
                <a:ext uri="{FF2B5EF4-FFF2-40B4-BE49-F238E27FC236}">
                  <a16:creationId xmlns:a16="http://schemas.microsoft.com/office/drawing/2014/main" id="{02FC164F-3B1D-57EF-4555-33D184886566}"/>
                </a:ext>
              </a:extLst>
            </p:cNvPr>
            <p:cNvSpPr>
              <a:spLocks noChangeShapeType="1"/>
            </p:cNvSpPr>
            <p:nvPr/>
          </p:nvSpPr>
          <p:spPr bwMode="auto">
            <a:xfrm>
              <a:off x="5537200" y="2457450"/>
              <a:ext cx="304800" cy="0"/>
            </a:xfrm>
            <a:prstGeom prst="line">
              <a:avLst/>
            </a:prstGeom>
            <a:noFill/>
            <a:ln w="50800">
              <a:solidFill>
                <a:srgbClr val="A633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2" name="Line 15">
              <a:extLst>
                <a:ext uri="{FF2B5EF4-FFF2-40B4-BE49-F238E27FC236}">
                  <a16:creationId xmlns:a16="http://schemas.microsoft.com/office/drawing/2014/main" id="{018894AA-4F4D-6553-D772-2B9833475DE9}"/>
                </a:ext>
              </a:extLst>
            </p:cNvPr>
            <p:cNvSpPr>
              <a:spLocks noChangeShapeType="1"/>
            </p:cNvSpPr>
            <p:nvPr/>
          </p:nvSpPr>
          <p:spPr bwMode="auto">
            <a:xfrm>
              <a:off x="5537200" y="2600325"/>
              <a:ext cx="304800" cy="0"/>
            </a:xfrm>
            <a:prstGeom prst="line">
              <a:avLst/>
            </a:prstGeom>
            <a:noFill/>
            <a:ln w="50800">
              <a:solidFill>
                <a:srgbClr val="A633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3" name="Line 16">
              <a:extLst>
                <a:ext uri="{FF2B5EF4-FFF2-40B4-BE49-F238E27FC236}">
                  <a16:creationId xmlns:a16="http://schemas.microsoft.com/office/drawing/2014/main" id="{12F051C6-90E2-98C6-799C-E71519529BAB}"/>
                </a:ext>
              </a:extLst>
            </p:cNvPr>
            <p:cNvSpPr>
              <a:spLocks noChangeShapeType="1"/>
            </p:cNvSpPr>
            <p:nvPr/>
          </p:nvSpPr>
          <p:spPr bwMode="auto">
            <a:xfrm>
              <a:off x="5562600" y="3486150"/>
              <a:ext cx="304800" cy="0"/>
            </a:xfrm>
            <a:prstGeom prst="line">
              <a:avLst/>
            </a:prstGeom>
            <a:noFill/>
            <a:ln w="50800">
              <a:solidFill>
                <a:srgbClr val="A633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4" name="Line 18">
              <a:extLst>
                <a:ext uri="{FF2B5EF4-FFF2-40B4-BE49-F238E27FC236}">
                  <a16:creationId xmlns:a16="http://schemas.microsoft.com/office/drawing/2014/main" id="{24D1B5C4-077F-306C-6344-39FDE5A826AC}"/>
                </a:ext>
              </a:extLst>
            </p:cNvPr>
            <p:cNvSpPr>
              <a:spLocks noChangeShapeType="1"/>
            </p:cNvSpPr>
            <p:nvPr/>
          </p:nvSpPr>
          <p:spPr bwMode="auto">
            <a:xfrm>
              <a:off x="6934200" y="24574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5" name="Line 19">
              <a:extLst>
                <a:ext uri="{FF2B5EF4-FFF2-40B4-BE49-F238E27FC236}">
                  <a16:creationId xmlns:a16="http://schemas.microsoft.com/office/drawing/2014/main" id="{2EDFE14E-B39E-9E87-94D7-4FEE59781DF4}"/>
                </a:ext>
              </a:extLst>
            </p:cNvPr>
            <p:cNvSpPr>
              <a:spLocks noChangeShapeType="1"/>
            </p:cNvSpPr>
            <p:nvPr/>
          </p:nvSpPr>
          <p:spPr bwMode="auto">
            <a:xfrm>
              <a:off x="6934200" y="2600325"/>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6" name="Line 20">
              <a:extLst>
                <a:ext uri="{FF2B5EF4-FFF2-40B4-BE49-F238E27FC236}">
                  <a16:creationId xmlns:a16="http://schemas.microsoft.com/office/drawing/2014/main" id="{BE9E3982-B4CB-44BC-BAA0-5F031C97FE1A}"/>
                </a:ext>
              </a:extLst>
            </p:cNvPr>
            <p:cNvSpPr>
              <a:spLocks noChangeShapeType="1"/>
            </p:cNvSpPr>
            <p:nvPr/>
          </p:nvSpPr>
          <p:spPr bwMode="auto">
            <a:xfrm>
              <a:off x="6934200" y="34861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7" name="Line 21">
              <a:extLst>
                <a:ext uri="{FF2B5EF4-FFF2-40B4-BE49-F238E27FC236}">
                  <a16:creationId xmlns:a16="http://schemas.microsoft.com/office/drawing/2014/main" id="{E9A1F3D1-30AC-9529-F8C2-9C34AD3FC5EB}"/>
                </a:ext>
              </a:extLst>
            </p:cNvPr>
            <p:cNvSpPr>
              <a:spLocks noChangeShapeType="1"/>
            </p:cNvSpPr>
            <p:nvPr/>
          </p:nvSpPr>
          <p:spPr bwMode="auto">
            <a:xfrm>
              <a:off x="6019800" y="22860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8" name="Line 23">
              <a:extLst>
                <a:ext uri="{FF2B5EF4-FFF2-40B4-BE49-F238E27FC236}">
                  <a16:creationId xmlns:a16="http://schemas.microsoft.com/office/drawing/2014/main" id="{DF49E965-328F-7128-DDEA-DCBC8499CFE9}"/>
                </a:ext>
              </a:extLst>
            </p:cNvPr>
            <p:cNvSpPr>
              <a:spLocks noChangeShapeType="1"/>
            </p:cNvSpPr>
            <p:nvPr/>
          </p:nvSpPr>
          <p:spPr bwMode="auto">
            <a:xfrm>
              <a:off x="6019800" y="31432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9" name="Line 25">
              <a:extLst>
                <a:ext uri="{FF2B5EF4-FFF2-40B4-BE49-F238E27FC236}">
                  <a16:creationId xmlns:a16="http://schemas.microsoft.com/office/drawing/2014/main" id="{304FDAB9-68D4-A8A2-7115-0D1AFBDEBB3F}"/>
                </a:ext>
              </a:extLst>
            </p:cNvPr>
            <p:cNvSpPr>
              <a:spLocks noChangeShapeType="1"/>
            </p:cNvSpPr>
            <p:nvPr/>
          </p:nvSpPr>
          <p:spPr bwMode="auto">
            <a:xfrm>
              <a:off x="6464300" y="22288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60" name="Line 26">
              <a:extLst>
                <a:ext uri="{FF2B5EF4-FFF2-40B4-BE49-F238E27FC236}">
                  <a16:creationId xmlns:a16="http://schemas.microsoft.com/office/drawing/2014/main" id="{5C2C89B8-39A4-1C2C-02D3-765114C5B874}"/>
                </a:ext>
              </a:extLst>
            </p:cNvPr>
            <p:cNvSpPr>
              <a:spLocks noChangeShapeType="1"/>
            </p:cNvSpPr>
            <p:nvPr/>
          </p:nvSpPr>
          <p:spPr bwMode="auto">
            <a:xfrm>
              <a:off x="6477000" y="28003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61" name="Line 29">
              <a:extLst>
                <a:ext uri="{FF2B5EF4-FFF2-40B4-BE49-F238E27FC236}">
                  <a16:creationId xmlns:a16="http://schemas.microsoft.com/office/drawing/2014/main" id="{DC09352E-1888-1557-2062-DEFC98322C9F}"/>
                </a:ext>
              </a:extLst>
            </p:cNvPr>
            <p:cNvSpPr>
              <a:spLocks noChangeShapeType="1"/>
            </p:cNvSpPr>
            <p:nvPr/>
          </p:nvSpPr>
          <p:spPr bwMode="auto">
            <a:xfrm>
              <a:off x="7378700" y="29718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62" name="Line 32">
              <a:extLst>
                <a:ext uri="{FF2B5EF4-FFF2-40B4-BE49-F238E27FC236}">
                  <a16:creationId xmlns:a16="http://schemas.microsoft.com/office/drawing/2014/main" id="{9DCA59B6-51D6-1B20-D302-319A3EF3431E}"/>
                </a:ext>
              </a:extLst>
            </p:cNvPr>
            <p:cNvSpPr>
              <a:spLocks noChangeShapeType="1"/>
            </p:cNvSpPr>
            <p:nvPr/>
          </p:nvSpPr>
          <p:spPr bwMode="auto">
            <a:xfrm>
              <a:off x="7391400" y="37147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63" name="Text Box 33">
              <a:extLst>
                <a:ext uri="{FF2B5EF4-FFF2-40B4-BE49-F238E27FC236}">
                  <a16:creationId xmlns:a16="http://schemas.microsoft.com/office/drawing/2014/main" id="{21A590BD-D59B-C966-C8B1-CC2B0F99B6D5}"/>
                </a:ext>
              </a:extLst>
            </p:cNvPr>
            <p:cNvSpPr txBox="1">
              <a:spLocks noChangeArrowheads="1"/>
            </p:cNvSpPr>
            <p:nvPr/>
          </p:nvSpPr>
          <p:spPr bwMode="auto">
            <a:xfrm rot="-3717967">
              <a:off x="5204855" y="782462"/>
              <a:ext cx="13962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400" b="1">
                  <a:solidFill>
                    <a:srgbClr val="000000"/>
                  </a:solidFill>
                </a:rPr>
                <a:t>CRIME SCENE</a:t>
              </a:r>
            </a:p>
          </p:txBody>
        </p:sp>
        <p:sp>
          <p:nvSpPr>
            <p:cNvPr id="113" name="Text Box 38">
              <a:extLst>
                <a:ext uri="{FF2B5EF4-FFF2-40B4-BE49-F238E27FC236}">
                  <a16:creationId xmlns:a16="http://schemas.microsoft.com/office/drawing/2014/main" id="{87CFAB8B-6639-B889-A26F-77C0D5296210}"/>
                </a:ext>
              </a:extLst>
            </p:cNvPr>
            <p:cNvSpPr txBox="1">
              <a:spLocks noChangeArrowheads="1"/>
            </p:cNvSpPr>
            <p:nvPr/>
          </p:nvSpPr>
          <p:spPr bwMode="auto">
            <a:xfrm>
              <a:off x="5981700" y="1148959"/>
              <a:ext cx="457200" cy="300002"/>
            </a:xfrm>
            <a:prstGeom prst="rect">
              <a:avLst/>
            </a:prstGeom>
            <a:noFill/>
            <a:ln w="9525">
              <a:noFill/>
              <a:miter lim="800000"/>
              <a:headEnd/>
              <a:tailEnd/>
            </a:ln>
          </p:spPr>
          <p:txBody>
            <a:bodyPr>
              <a:spAutoFit/>
            </a:bodyPr>
            <a:lstStyle/>
            <a:p>
              <a:pPr fontAlgn="auto">
                <a:spcBef>
                  <a:spcPct val="50000"/>
                </a:spcBef>
                <a:spcAft>
                  <a:spcPts val="0"/>
                </a:spcAft>
                <a:defRPr/>
              </a:pPr>
              <a:r>
                <a:rPr lang="en-US" sz="2000" b="1">
                  <a:solidFill>
                    <a:srgbClr val="000000"/>
                  </a:solidFill>
                  <a:latin typeface="+mj-lt"/>
                  <a:ea typeface="+mn-ea"/>
                </a:rPr>
                <a:t>1</a:t>
              </a:r>
            </a:p>
          </p:txBody>
        </p:sp>
        <p:sp>
          <p:nvSpPr>
            <p:cNvPr id="114" name="Text Box 39">
              <a:extLst>
                <a:ext uri="{FF2B5EF4-FFF2-40B4-BE49-F238E27FC236}">
                  <a16:creationId xmlns:a16="http://schemas.microsoft.com/office/drawing/2014/main" id="{D1E7641C-A3F4-C363-2758-C1F69C28CB08}"/>
                </a:ext>
              </a:extLst>
            </p:cNvPr>
            <p:cNvSpPr txBox="1">
              <a:spLocks noChangeArrowheads="1"/>
            </p:cNvSpPr>
            <p:nvPr/>
          </p:nvSpPr>
          <p:spPr bwMode="auto">
            <a:xfrm>
              <a:off x="6400800" y="1158483"/>
              <a:ext cx="368300" cy="300002"/>
            </a:xfrm>
            <a:prstGeom prst="rect">
              <a:avLst/>
            </a:prstGeom>
            <a:noFill/>
            <a:ln w="9525">
              <a:noFill/>
              <a:miter lim="800000"/>
              <a:headEnd/>
              <a:tailEnd/>
            </a:ln>
          </p:spPr>
          <p:txBody>
            <a:bodyPr>
              <a:spAutoFit/>
            </a:bodyPr>
            <a:lstStyle/>
            <a:p>
              <a:pPr fontAlgn="auto">
                <a:spcBef>
                  <a:spcPct val="50000"/>
                </a:spcBef>
                <a:spcAft>
                  <a:spcPts val="0"/>
                </a:spcAft>
                <a:defRPr/>
              </a:pPr>
              <a:r>
                <a:rPr lang="en-US" sz="2000" b="1">
                  <a:solidFill>
                    <a:srgbClr val="000000"/>
                  </a:solidFill>
                  <a:latin typeface="+mj-lt"/>
                  <a:ea typeface="+mn-ea"/>
                </a:rPr>
                <a:t>2</a:t>
              </a:r>
            </a:p>
          </p:txBody>
        </p:sp>
        <p:sp>
          <p:nvSpPr>
            <p:cNvPr id="115" name="Text Box 40">
              <a:extLst>
                <a:ext uri="{FF2B5EF4-FFF2-40B4-BE49-F238E27FC236}">
                  <a16:creationId xmlns:a16="http://schemas.microsoft.com/office/drawing/2014/main" id="{7038769C-7779-FB0B-B4C9-571B8560E91E}"/>
                </a:ext>
              </a:extLst>
            </p:cNvPr>
            <p:cNvSpPr txBox="1">
              <a:spLocks noChangeArrowheads="1"/>
            </p:cNvSpPr>
            <p:nvPr/>
          </p:nvSpPr>
          <p:spPr bwMode="auto">
            <a:xfrm>
              <a:off x="6934201" y="1158483"/>
              <a:ext cx="533400" cy="300002"/>
            </a:xfrm>
            <a:prstGeom prst="rect">
              <a:avLst/>
            </a:prstGeom>
            <a:noFill/>
            <a:ln w="9525">
              <a:noFill/>
              <a:miter lim="800000"/>
              <a:headEnd/>
              <a:tailEnd/>
            </a:ln>
          </p:spPr>
          <p:txBody>
            <a:bodyPr>
              <a:spAutoFit/>
            </a:bodyPr>
            <a:lstStyle/>
            <a:p>
              <a:pPr fontAlgn="auto">
                <a:spcBef>
                  <a:spcPct val="50000"/>
                </a:spcBef>
                <a:spcAft>
                  <a:spcPts val="0"/>
                </a:spcAft>
                <a:defRPr/>
              </a:pPr>
              <a:r>
                <a:rPr lang="en-US" sz="2000" b="1">
                  <a:solidFill>
                    <a:srgbClr val="000000"/>
                  </a:solidFill>
                  <a:latin typeface="+mj-lt"/>
                  <a:ea typeface="+mn-ea"/>
                </a:rPr>
                <a:t>3</a:t>
              </a:r>
            </a:p>
          </p:txBody>
        </p:sp>
        <p:sp>
          <p:nvSpPr>
            <p:cNvPr id="116" name="Text Box 41">
              <a:extLst>
                <a:ext uri="{FF2B5EF4-FFF2-40B4-BE49-F238E27FC236}">
                  <a16:creationId xmlns:a16="http://schemas.microsoft.com/office/drawing/2014/main" id="{150BA905-018C-1BD1-6719-8C7C570E5B78}"/>
                </a:ext>
              </a:extLst>
            </p:cNvPr>
            <p:cNvSpPr txBox="1">
              <a:spLocks noChangeArrowheads="1"/>
            </p:cNvSpPr>
            <p:nvPr/>
          </p:nvSpPr>
          <p:spPr bwMode="auto">
            <a:xfrm>
              <a:off x="7391401" y="1168007"/>
              <a:ext cx="609600" cy="300002"/>
            </a:xfrm>
            <a:prstGeom prst="rect">
              <a:avLst/>
            </a:prstGeom>
            <a:noFill/>
            <a:ln w="9525">
              <a:noFill/>
              <a:miter lim="800000"/>
              <a:headEnd/>
              <a:tailEnd/>
            </a:ln>
          </p:spPr>
          <p:txBody>
            <a:bodyPr>
              <a:spAutoFit/>
            </a:bodyPr>
            <a:lstStyle/>
            <a:p>
              <a:pPr fontAlgn="auto">
                <a:spcBef>
                  <a:spcPct val="50000"/>
                </a:spcBef>
                <a:spcAft>
                  <a:spcPts val="0"/>
                </a:spcAft>
                <a:defRPr/>
              </a:pPr>
              <a:r>
                <a:rPr lang="en-US" sz="2000" b="1">
                  <a:solidFill>
                    <a:srgbClr val="000000"/>
                  </a:solidFill>
                  <a:latin typeface="+mj-lt"/>
                  <a:ea typeface="+mn-ea"/>
                </a:rPr>
                <a:t>4</a:t>
              </a:r>
            </a:p>
          </p:txBody>
        </p:sp>
        <p:sp>
          <p:nvSpPr>
            <p:cNvPr id="142368" name="Rectangle 60">
              <a:extLst>
                <a:ext uri="{FF2B5EF4-FFF2-40B4-BE49-F238E27FC236}">
                  <a16:creationId xmlns:a16="http://schemas.microsoft.com/office/drawing/2014/main" id="{C7580404-49C9-7456-7852-85FF94D40C0D}"/>
                </a:ext>
              </a:extLst>
            </p:cNvPr>
            <p:cNvSpPr>
              <a:spLocks noChangeArrowheads="1"/>
            </p:cNvSpPr>
            <p:nvPr/>
          </p:nvSpPr>
          <p:spPr bwMode="auto">
            <a:xfrm>
              <a:off x="5029200" y="1885950"/>
              <a:ext cx="381000" cy="5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42369" name="Line 61">
              <a:extLst>
                <a:ext uri="{FF2B5EF4-FFF2-40B4-BE49-F238E27FC236}">
                  <a16:creationId xmlns:a16="http://schemas.microsoft.com/office/drawing/2014/main" id="{4594284D-A39F-93C7-6F5D-720346325573}"/>
                </a:ext>
              </a:extLst>
            </p:cNvPr>
            <p:cNvSpPr>
              <a:spLocks noChangeShapeType="1"/>
            </p:cNvSpPr>
            <p:nvPr/>
          </p:nvSpPr>
          <p:spPr bwMode="auto">
            <a:xfrm>
              <a:off x="5054600" y="21717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70" name="Line 62">
              <a:extLst>
                <a:ext uri="{FF2B5EF4-FFF2-40B4-BE49-F238E27FC236}">
                  <a16:creationId xmlns:a16="http://schemas.microsoft.com/office/drawing/2014/main" id="{7B8C803B-39A3-1C7D-CCAE-30FB06CC57E2}"/>
                </a:ext>
              </a:extLst>
            </p:cNvPr>
            <p:cNvSpPr>
              <a:spLocks noChangeShapeType="1"/>
            </p:cNvSpPr>
            <p:nvPr/>
          </p:nvSpPr>
          <p:spPr bwMode="auto">
            <a:xfrm>
              <a:off x="5067300" y="23431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71" name="Line 63">
              <a:extLst>
                <a:ext uri="{FF2B5EF4-FFF2-40B4-BE49-F238E27FC236}">
                  <a16:creationId xmlns:a16="http://schemas.microsoft.com/office/drawing/2014/main" id="{66344C49-68E1-F10B-879E-EA94D7E62FA0}"/>
                </a:ext>
              </a:extLst>
            </p:cNvPr>
            <p:cNvSpPr>
              <a:spLocks noChangeShapeType="1"/>
            </p:cNvSpPr>
            <p:nvPr/>
          </p:nvSpPr>
          <p:spPr bwMode="auto">
            <a:xfrm>
              <a:off x="5080000" y="25146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72" name="Line 64">
              <a:extLst>
                <a:ext uri="{FF2B5EF4-FFF2-40B4-BE49-F238E27FC236}">
                  <a16:creationId xmlns:a16="http://schemas.microsoft.com/office/drawing/2014/main" id="{9EE42D2E-D386-72FB-A9B2-8B9B35E692F6}"/>
                </a:ext>
              </a:extLst>
            </p:cNvPr>
            <p:cNvSpPr>
              <a:spLocks noChangeShapeType="1"/>
            </p:cNvSpPr>
            <p:nvPr/>
          </p:nvSpPr>
          <p:spPr bwMode="auto">
            <a:xfrm>
              <a:off x="5067300" y="32004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73" name="Line 65">
              <a:extLst>
                <a:ext uri="{FF2B5EF4-FFF2-40B4-BE49-F238E27FC236}">
                  <a16:creationId xmlns:a16="http://schemas.microsoft.com/office/drawing/2014/main" id="{0D7B573C-189D-CF86-341A-F40B33B311EF}"/>
                </a:ext>
              </a:extLst>
            </p:cNvPr>
            <p:cNvSpPr>
              <a:spLocks noChangeShapeType="1"/>
            </p:cNvSpPr>
            <p:nvPr/>
          </p:nvSpPr>
          <p:spPr bwMode="auto">
            <a:xfrm>
              <a:off x="5067300" y="29146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74" name="Line 66">
              <a:extLst>
                <a:ext uri="{FF2B5EF4-FFF2-40B4-BE49-F238E27FC236}">
                  <a16:creationId xmlns:a16="http://schemas.microsoft.com/office/drawing/2014/main" id="{1735AF2B-24CB-02FE-D5D2-A0E1BE00E510}"/>
                </a:ext>
              </a:extLst>
            </p:cNvPr>
            <p:cNvSpPr>
              <a:spLocks noChangeShapeType="1"/>
            </p:cNvSpPr>
            <p:nvPr/>
          </p:nvSpPr>
          <p:spPr bwMode="auto">
            <a:xfrm>
              <a:off x="5080000" y="342900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75" name="Line 67">
              <a:extLst>
                <a:ext uri="{FF2B5EF4-FFF2-40B4-BE49-F238E27FC236}">
                  <a16:creationId xmlns:a16="http://schemas.microsoft.com/office/drawing/2014/main" id="{B009F013-A88D-0C6C-3DC4-072E966716EE}"/>
                </a:ext>
              </a:extLst>
            </p:cNvPr>
            <p:cNvSpPr>
              <a:spLocks noChangeShapeType="1"/>
            </p:cNvSpPr>
            <p:nvPr/>
          </p:nvSpPr>
          <p:spPr bwMode="auto">
            <a:xfrm>
              <a:off x="5067300" y="3829050"/>
              <a:ext cx="304800" cy="0"/>
            </a:xfrm>
            <a:prstGeom prst="line">
              <a:avLst/>
            </a:prstGeom>
            <a:noFill/>
            <a:ln w="50800">
              <a:solidFill>
                <a:srgbClr val="A8DBF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76" name="Text Box 68">
              <a:extLst>
                <a:ext uri="{FF2B5EF4-FFF2-40B4-BE49-F238E27FC236}">
                  <a16:creationId xmlns:a16="http://schemas.microsoft.com/office/drawing/2014/main" id="{753E61BC-1591-DD71-B589-1E29FDC22442}"/>
                </a:ext>
              </a:extLst>
            </p:cNvPr>
            <p:cNvSpPr txBox="1">
              <a:spLocks noChangeArrowheads="1"/>
            </p:cNvSpPr>
            <p:nvPr/>
          </p:nvSpPr>
          <p:spPr bwMode="auto">
            <a:xfrm>
              <a:off x="4572000" y="2228853"/>
              <a:ext cx="4572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solidFill>
                    <a:srgbClr val="000000"/>
                  </a:solidFill>
                </a:rPr>
                <a:t>25</a:t>
              </a:r>
            </a:p>
          </p:txBody>
        </p:sp>
        <p:sp>
          <p:nvSpPr>
            <p:cNvPr id="142377" name="Text Box 69">
              <a:extLst>
                <a:ext uri="{FF2B5EF4-FFF2-40B4-BE49-F238E27FC236}">
                  <a16:creationId xmlns:a16="http://schemas.microsoft.com/office/drawing/2014/main" id="{8B8B6E69-2EE4-26BF-39A1-BC62E7403346}"/>
                </a:ext>
              </a:extLst>
            </p:cNvPr>
            <p:cNvSpPr txBox="1">
              <a:spLocks noChangeArrowheads="1"/>
            </p:cNvSpPr>
            <p:nvPr/>
          </p:nvSpPr>
          <p:spPr bwMode="auto">
            <a:xfrm>
              <a:off x="4572000" y="2057403"/>
              <a:ext cx="3810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solidFill>
                    <a:srgbClr val="000000"/>
                  </a:solidFill>
                </a:rPr>
                <a:t>35</a:t>
              </a:r>
            </a:p>
          </p:txBody>
        </p:sp>
        <p:sp>
          <p:nvSpPr>
            <p:cNvPr id="142378" name="Text Box 70">
              <a:extLst>
                <a:ext uri="{FF2B5EF4-FFF2-40B4-BE49-F238E27FC236}">
                  <a16:creationId xmlns:a16="http://schemas.microsoft.com/office/drawing/2014/main" id="{5D6AA716-1E38-EB54-C9A8-22637737F10C}"/>
                </a:ext>
              </a:extLst>
            </p:cNvPr>
            <p:cNvSpPr txBox="1">
              <a:spLocks noChangeArrowheads="1"/>
            </p:cNvSpPr>
            <p:nvPr/>
          </p:nvSpPr>
          <p:spPr bwMode="auto">
            <a:xfrm>
              <a:off x="4572000" y="2800353"/>
              <a:ext cx="3810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solidFill>
                    <a:srgbClr val="000000"/>
                  </a:solidFill>
                </a:rPr>
                <a:t>18</a:t>
              </a:r>
            </a:p>
          </p:txBody>
        </p:sp>
        <p:sp>
          <p:nvSpPr>
            <p:cNvPr id="142379" name="Text Box 71">
              <a:extLst>
                <a:ext uri="{FF2B5EF4-FFF2-40B4-BE49-F238E27FC236}">
                  <a16:creationId xmlns:a16="http://schemas.microsoft.com/office/drawing/2014/main" id="{B2C83364-FB5C-3A50-BCAC-7C87B28415BA}"/>
                </a:ext>
              </a:extLst>
            </p:cNvPr>
            <p:cNvSpPr txBox="1">
              <a:spLocks noChangeArrowheads="1"/>
            </p:cNvSpPr>
            <p:nvPr/>
          </p:nvSpPr>
          <p:spPr bwMode="auto">
            <a:xfrm>
              <a:off x="4572000" y="3086103"/>
              <a:ext cx="5334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solidFill>
                    <a:srgbClr val="000000"/>
                  </a:solidFill>
                </a:rPr>
                <a:t>14</a:t>
              </a:r>
            </a:p>
          </p:txBody>
        </p:sp>
        <p:sp>
          <p:nvSpPr>
            <p:cNvPr id="142380" name="Text Box 72">
              <a:extLst>
                <a:ext uri="{FF2B5EF4-FFF2-40B4-BE49-F238E27FC236}">
                  <a16:creationId xmlns:a16="http://schemas.microsoft.com/office/drawing/2014/main" id="{56782976-82E1-10AB-047D-C2C8A7387F50}"/>
                </a:ext>
              </a:extLst>
            </p:cNvPr>
            <p:cNvSpPr txBox="1">
              <a:spLocks noChangeArrowheads="1"/>
            </p:cNvSpPr>
            <p:nvPr/>
          </p:nvSpPr>
          <p:spPr bwMode="auto">
            <a:xfrm>
              <a:off x="4648200" y="3714753"/>
              <a:ext cx="5334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solidFill>
                    <a:srgbClr val="000000"/>
                  </a:solidFill>
                </a:rPr>
                <a:t>8</a:t>
              </a:r>
            </a:p>
          </p:txBody>
        </p:sp>
        <p:sp>
          <p:nvSpPr>
            <p:cNvPr id="142381" name="Text Box 73">
              <a:extLst>
                <a:ext uri="{FF2B5EF4-FFF2-40B4-BE49-F238E27FC236}">
                  <a16:creationId xmlns:a16="http://schemas.microsoft.com/office/drawing/2014/main" id="{9ABE001D-3D4A-8ED0-5739-376DA2F09A52}"/>
                </a:ext>
              </a:extLst>
            </p:cNvPr>
            <p:cNvSpPr txBox="1">
              <a:spLocks noChangeArrowheads="1"/>
            </p:cNvSpPr>
            <p:nvPr/>
          </p:nvSpPr>
          <p:spPr bwMode="auto">
            <a:xfrm>
              <a:off x="4572000" y="3314703"/>
              <a:ext cx="5334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solidFill>
                    <a:srgbClr val="000000"/>
                  </a:solidFill>
                </a:rPr>
                <a:t>12</a:t>
              </a:r>
            </a:p>
          </p:txBody>
        </p:sp>
        <p:sp>
          <p:nvSpPr>
            <p:cNvPr id="142382" name="Text Box 74">
              <a:extLst>
                <a:ext uri="{FF2B5EF4-FFF2-40B4-BE49-F238E27FC236}">
                  <a16:creationId xmlns:a16="http://schemas.microsoft.com/office/drawing/2014/main" id="{4BA9CF2A-E235-103F-241B-A2086DD0B954}"/>
                </a:ext>
              </a:extLst>
            </p:cNvPr>
            <p:cNvSpPr txBox="1">
              <a:spLocks noChangeArrowheads="1"/>
            </p:cNvSpPr>
            <p:nvPr/>
          </p:nvSpPr>
          <p:spPr bwMode="auto">
            <a:xfrm>
              <a:off x="4572000" y="2400303"/>
              <a:ext cx="4572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200">
                  <a:solidFill>
                    <a:srgbClr val="000000"/>
                  </a:solidFill>
                </a:rPr>
                <a:t>20</a:t>
              </a:r>
            </a:p>
          </p:txBody>
        </p:sp>
        <p:sp>
          <p:nvSpPr>
            <p:cNvPr id="142383" name="Text Box 59">
              <a:extLst>
                <a:ext uri="{FF2B5EF4-FFF2-40B4-BE49-F238E27FC236}">
                  <a16:creationId xmlns:a16="http://schemas.microsoft.com/office/drawing/2014/main" id="{E4EC17CA-7F18-DC28-D500-6D0698138EF7}"/>
                </a:ext>
              </a:extLst>
            </p:cNvPr>
            <p:cNvSpPr txBox="1">
              <a:spLocks noChangeArrowheads="1"/>
            </p:cNvSpPr>
            <p:nvPr/>
          </p:nvSpPr>
          <p:spPr bwMode="auto">
            <a:xfrm rot="-3623359">
              <a:off x="4879819" y="948325"/>
              <a:ext cx="9715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1600" b="1">
                  <a:solidFill>
                    <a:srgbClr val="000000"/>
                  </a:solidFill>
                </a:rPr>
                <a:t>MARKER</a:t>
              </a:r>
            </a:p>
          </p:txBody>
        </p:sp>
      </p:grpSp>
      <p:sp>
        <p:nvSpPr>
          <p:cNvPr id="142341" name="TextBox 132">
            <a:extLst>
              <a:ext uri="{FF2B5EF4-FFF2-40B4-BE49-F238E27FC236}">
                <a16:creationId xmlns:a16="http://schemas.microsoft.com/office/drawing/2014/main" id="{2A3018EB-9626-0DC3-719A-EB34B5293DA3}"/>
              </a:ext>
            </a:extLst>
          </p:cNvPr>
          <p:cNvSpPr txBox="1">
            <a:spLocks noChangeArrowheads="1"/>
          </p:cNvSpPr>
          <p:nvPr/>
        </p:nvSpPr>
        <p:spPr bwMode="auto">
          <a:xfrm>
            <a:off x="6489700" y="1509713"/>
            <a:ext cx="1019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b="1">
                <a:solidFill>
                  <a:srgbClr val="000000"/>
                </a:solidFill>
              </a:rPr>
              <a:t>Suspects</a:t>
            </a:r>
          </a:p>
        </p:txBody>
      </p:sp>
      <p:sp>
        <p:nvSpPr>
          <p:cNvPr id="142342" name="Rectangle 69">
            <a:extLst>
              <a:ext uri="{FF2B5EF4-FFF2-40B4-BE49-F238E27FC236}">
                <a16:creationId xmlns:a16="http://schemas.microsoft.com/office/drawing/2014/main" id="{0683E8D8-51C5-51AA-634C-AE531F657E4B}"/>
              </a:ext>
            </a:extLst>
          </p:cNvPr>
          <p:cNvSpPr>
            <a:spLocks noChangeArrowheads="1"/>
          </p:cNvSpPr>
          <p:nvPr/>
        </p:nvSpPr>
        <p:spPr bwMode="auto">
          <a:xfrm>
            <a:off x="6985000" y="1962150"/>
            <a:ext cx="509588" cy="4297363"/>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42343" name="Rectangle 69">
            <a:extLst>
              <a:ext uri="{FF2B5EF4-FFF2-40B4-BE49-F238E27FC236}">
                <a16:creationId xmlns:a16="http://schemas.microsoft.com/office/drawing/2014/main" id="{2BBE8F72-F8DF-8F85-D0AD-5C5D275B793D}"/>
              </a:ext>
            </a:extLst>
          </p:cNvPr>
          <p:cNvSpPr>
            <a:spLocks noChangeArrowheads="1"/>
          </p:cNvSpPr>
          <p:nvPr/>
        </p:nvSpPr>
        <p:spPr bwMode="auto">
          <a:xfrm>
            <a:off x="5581650" y="2003425"/>
            <a:ext cx="509588" cy="4295775"/>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2" name="Text Box 2">
            <a:extLst>
              <a:ext uri="{FF2B5EF4-FFF2-40B4-BE49-F238E27FC236}">
                <a16:creationId xmlns:a16="http://schemas.microsoft.com/office/drawing/2014/main" id="{5CD74044-94DA-F2C8-B706-E7C3982D8FC5}"/>
              </a:ext>
            </a:extLst>
          </p:cNvPr>
          <p:cNvSpPr txBox="1">
            <a:spLocks noChangeArrowheads="1"/>
          </p:cNvSpPr>
          <p:nvPr/>
        </p:nvSpPr>
        <p:spPr bwMode="auto">
          <a:xfrm>
            <a:off x="393324" y="1176338"/>
            <a:ext cx="38100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2000" dirty="0">
                <a:solidFill>
                  <a:srgbClr val="000000"/>
                </a:solidFill>
              </a:rPr>
              <a:t>Because of variations in our DNA sequence, every person has a unique restriction digest pattern, allowing DNA from a crime scene to be matched to a particular suspect. </a:t>
            </a:r>
          </a:p>
          <a:p>
            <a:pPr eaLnBrk="1" hangingPunct="1">
              <a:spcBef>
                <a:spcPct val="50000"/>
              </a:spcBef>
            </a:pPr>
            <a:endParaRPr lang="en-US" altLang="en-US" sz="2000" dirty="0">
              <a:solidFill>
                <a:srgbClr val="000000"/>
              </a:solidFill>
            </a:endParaRPr>
          </a:p>
          <a:p>
            <a:pPr eaLnBrk="1" hangingPunct="1">
              <a:spcBef>
                <a:spcPct val="50000"/>
              </a:spcBef>
            </a:pPr>
            <a:r>
              <a:rPr lang="en-US" altLang="en-US" sz="2000" dirty="0">
                <a:solidFill>
                  <a:srgbClr val="000000"/>
                </a:solidFill>
              </a:rPr>
              <a:t>This is what an actual agarose gel looks like:</a:t>
            </a:r>
          </a:p>
        </p:txBody>
      </p:sp>
      <p:pic>
        <p:nvPicPr>
          <p:cNvPr id="3" name="Picture 2" descr="Bands seen on agarose gel under a UV light.">
            <a:extLst>
              <a:ext uri="{FF2B5EF4-FFF2-40B4-BE49-F238E27FC236}">
                <a16:creationId xmlns:a16="http://schemas.microsoft.com/office/drawing/2014/main" id="{F0A89238-3544-7797-6260-EBA0BA65A1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84" t="8649" r="9484" b="22385"/>
          <a:stretch/>
        </p:blipFill>
        <p:spPr bwMode="auto">
          <a:xfrm>
            <a:off x="315695" y="4448379"/>
            <a:ext cx="4068979" cy="2078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2">
            <a:extLst>
              <a:ext uri="{FF2B5EF4-FFF2-40B4-BE49-F238E27FC236}">
                <a16:creationId xmlns:a16="http://schemas.microsoft.com/office/drawing/2014/main" id="{98F1379A-5C16-00FA-D0B6-6A5F31D27804}"/>
              </a:ext>
            </a:extLst>
          </p:cNvPr>
          <p:cNvSpPr txBox="1">
            <a:spLocks noChangeArrowheads="1"/>
          </p:cNvSpPr>
          <p:nvPr/>
        </p:nvSpPr>
        <p:spPr>
          <a:xfrm>
            <a:off x="84138" y="2347913"/>
            <a:ext cx="8953500" cy="1143000"/>
          </a:xfrm>
          <a:prstGeom prst="rect">
            <a:avLst/>
          </a:prstGeom>
        </p:spPr>
        <p:txBody>
          <a:bodyPr anchor="ctr">
            <a:norm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80000"/>
              </a:lnSpc>
            </a:pPr>
            <a:r>
              <a:rPr lang="en-US" altLang="en-US" sz="4200" b="1">
                <a:solidFill>
                  <a:srgbClr val="000000"/>
                </a:solidFill>
              </a:rPr>
              <a:t>Let’s solve the case of the </a:t>
            </a:r>
            <a:br>
              <a:rPr lang="en-US" altLang="en-US" sz="4200" b="1">
                <a:solidFill>
                  <a:srgbClr val="000000"/>
                </a:solidFill>
              </a:rPr>
            </a:br>
            <a:r>
              <a:rPr lang="en-US" altLang="en-US" sz="4200" b="1">
                <a:solidFill>
                  <a:srgbClr val="000000"/>
                </a:solidFill>
              </a:rPr>
              <a:t>missing mascot!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393728E6-5A9B-3B3A-C3E3-38E38999A189}"/>
              </a:ext>
            </a:extLst>
          </p:cNvPr>
          <p:cNvSpPr txBox="1">
            <a:spLocks noChangeArrowheads="1"/>
          </p:cNvSpPr>
          <p:nvPr/>
        </p:nvSpPr>
        <p:spPr bwMode="auto">
          <a:xfrm>
            <a:off x="101600" y="33338"/>
            <a:ext cx="89535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500" b="1">
                <a:solidFill>
                  <a:srgbClr val="000000"/>
                </a:solidFill>
              </a:rPr>
              <a:t>The Suspects</a:t>
            </a:r>
          </a:p>
        </p:txBody>
      </p:sp>
      <p:pic>
        <p:nvPicPr>
          <p:cNvPr id="146434" name="Picture 16" descr="DNA Day Suspects-01.jpg">
            <a:extLst>
              <a:ext uri="{FF2B5EF4-FFF2-40B4-BE49-F238E27FC236}">
                <a16:creationId xmlns:a16="http://schemas.microsoft.com/office/drawing/2014/main" id="{D710F8C3-534D-68CD-EE04-5791116BFD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3813" y="1539875"/>
            <a:ext cx="2100262" cy="2057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6435" name="Picture 17" descr="DNA Day Suspects-02.jpg">
            <a:extLst>
              <a:ext uri="{FF2B5EF4-FFF2-40B4-BE49-F238E27FC236}">
                <a16:creationId xmlns:a16="http://schemas.microsoft.com/office/drawing/2014/main" id="{42F82C9C-2A16-62E0-C1D3-5FEF338D05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5663" y="3744913"/>
            <a:ext cx="2100262" cy="2057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6436" name="Picture 18" descr="DNA Day Suspects-03.jpg">
            <a:extLst>
              <a:ext uri="{FF2B5EF4-FFF2-40B4-BE49-F238E27FC236}">
                <a16:creationId xmlns:a16="http://schemas.microsoft.com/office/drawing/2014/main" id="{91195077-C971-4052-6C93-FAD1A1B91A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76913" y="1539875"/>
            <a:ext cx="2098675" cy="2057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6437" name="Picture 19" descr="DNA Day Suspects-04.jpg">
            <a:extLst>
              <a:ext uri="{FF2B5EF4-FFF2-40B4-BE49-F238E27FC236}">
                <a16:creationId xmlns:a16="http://schemas.microsoft.com/office/drawing/2014/main" id="{46F88562-FB05-DA9B-7D2C-D813A511E73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32188" y="1539875"/>
            <a:ext cx="2098675" cy="2057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6438" name="Picture 20" descr="DNA Day Suspects-05.jpg">
            <a:extLst>
              <a:ext uri="{FF2B5EF4-FFF2-40B4-BE49-F238E27FC236}">
                <a16:creationId xmlns:a16="http://schemas.microsoft.com/office/drawing/2014/main" id="{E7A90D64-4D95-E22F-BD69-8E6A9D8C96F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5738" y="3744913"/>
            <a:ext cx="2098675" cy="2057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6439" name="Picture 21" descr="DNA Day Suspects-06.jpg">
            <a:extLst>
              <a:ext uri="{FF2B5EF4-FFF2-40B4-BE49-F238E27FC236}">
                <a16:creationId xmlns:a16="http://schemas.microsoft.com/office/drawing/2014/main" id="{9BE47ABB-6715-85CF-569D-8FB27928298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20938" y="3744913"/>
            <a:ext cx="2100262" cy="2057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6440" name="Picture 22" descr="DNA Day Suspects-07.jpg">
            <a:extLst>
              <a:ext uri="{FF2B5EF4-FFF2-40B4-BE49-F238E27FC236}">
                <a16:creationId xmlns:a16="http://schemas.microsoft.com/office/drawing/2014/main" id="{D33D3AF4-CA17-E970-3B4A-45F7EB29493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11975" y="3744913"/>
            <a:ext cx="2100263" cy="2057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3">
            <a:extLst>
              <a:ext uri="{FF2B5EF4-FFF2-40B4-BE49-F238E27FC236}">
                <a16:creationId xmlns:a16="http://schemas.microsoft.com/office/drawing/2014/main" id="{3ED65DB0-4153-BCDA-0AB1-EC099A29C2EB}"/>
              </a:ext>
            </a:extLst>
          </p:cNvPr>
          <p:cNvSpPr>
            <a:spLocks noChangeArrowheads="1"/>
          </p:cNvSpPr>
          <p:nvPr/>
        </p:nvSpPr>
        <p:spPr bwMode="auto">
          <a:xfrm>
            <a:off x="457200"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lnSpc>
                <a:spcPct val="80000"/>
              </a:lnSpc>
              <a:spcBef>
                <a:spcPct val="20000"/>
              </a:spcBef>
              <a:buFontTx/>
              <a:buChar char="•"/>
            </a:pPr>
            <a:r>
              <a:rPr lang="en-US" altLang="en-US" sz="2200">
                <a:solidFill>
                  <a:srgbClr val="000000"/>
                </a:solidFill>
              </a:rPr>
              <a:t>EcoRI cuts the following sequence:</a:t>
            </a:r>
          </a:p>
          <a:p>
            <a:pPr algn="ctr" eaLnBrk="1" hangingPunct="1">
              <a:lnSpc>
                <a:spcPct val="80000"/>
              </a:lnSpc>
              <a:spcBef>
                <a:spcPct val="20000"/>
              </a:spcBef>
            </a:pPr>
            <a:endParaRPr lang="en-US" altLang="en-US" sz="2200">
              <a:solidFill>
                <a:srgbClr val="000000"/>
              </a:solidFill>
            </a:endParaRPr>
          </a:p>
          <a:p>
            <a:pPr algn="ctr" eaLnBrk="1" hangingPunct="1">
              <a:lnSpc>
                <a:spcPct val="80000"/>
              </a:lnSpc>
              <a:spcBef>
                <a:spcPct val="20000"/>
              </a:spcBef>
            </a:pPr>
            <a:r>
              <a:rPr lang="en-US" altLang="en-US" sz="2800" b="1">
                <a:solidFill>
                  <a:srgbClr val="000000"/>
                </a:solidFill>
              </a:rPr>
              <a:t>G|AATTC</a:t>
            </a:r>
          </a:p>
          <a:p>
            <a:pPr eaLnBrk="1" hangingPunct="1">
              <a:lnSpc>
                <a:spcPct val="80000"/>
              </a:lnSpc>
              <a:spcBef>
                <a:spcPct val="20000"/>
              </a:spcBef>
            </a:pPr>
            <a:endParaRPr lang="en-US" altLang="en-US" sz="2200">
              <a:solidFill>
                <a:srgbClr val="000000"/>
              </a:solidFill>
            </a:endParaRPr>
          </a:p>
          <a:p>
            <a:pPr eaLnBrk="1" hangingPunct="1">
              <a:lnSpc>
                <a:spcPct val="80000"/>
              </a:lnSpc>
              <a:spcBef>
                <a:spcPct val="20000"/>
              </a:spcBef>
            </a:pPr>
            <a:endParaRPr lang="en-US" altLang="en-US" sz="2200">
              <a:solidFill>
                <a:srgbClr val="000000"/>
              </a:solidFill>
            </a:endParaRPr>
          </a:p>
          <a:p>
            <a:pPr eaLnBrk="1" hangingPunct="1">
              <a:lnSpc>
                <a:spcPct val="80000"/>
              </a:lnSpc>
              <a:spcBef>
                <a:spcPct val="20000"/>
              </a:spcBef>
              <a:buFontTx/>
              <a:buChar char="•"/>
            </a:pPr>
            <a:endParaRPr lang="en-US" altLang="en-US" sz="2200">
              <a:solidFill>
                <a:srgbClr val="000000"/>
              </a:solidFill>
            </a:endParaRPr>
          </a:p>
        </p:txBody>
      </p:sp>
      <p:sp>
        <p:nvSpPr>
          <p:cNvPr id="4" name="Rectangle 2">
            <a:extLst>
              <a:ext uri="{FF2B5EF4-FFF2-40B4-BE49-F238E27FC236}">
                <a16:creationId xmlns:a16="http://schemas.microsoft.com/office/drawing/2014/main" id="{388C689B-1F24-258B-510D-14795829F6CF}"/>
              </a:ext>
            </a:extLst>
          </p:cNvPr>
          <p:cNvSpPr txBox="1">
            <a:spLocks noChangeArrowheads="1"/>
          </p:cNvSpPr>
          <p:nvPr/>
        </p:nvSpPr>
        <p:spPr>
          <a:xfrm>
            <a:off x="101600" y="33338"/>
            <a:ext cx="8953500" cy="1143000"/>
          </a:xfrm>
          <a:prstGeom prst="rect">
            <a:avLst/>
          </a:prstGeom>
        </p:spPr>
        <p:txBody>
          <a:bodyPr anchor="ctr">
            <a:norm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500" b="1">
                <a:solidFill>
                  <a:srgbClr val="000000"/>
                </a:solidFill>
              </a:rPr>
              <a:t>Analyze your suspect’s DNA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3">
            <a:extLst>
              <a:ext uri="{FF2B5EF4-FFF2-40B4-BE49-F238E27FC236}">
                <a16:creationId xmlns:a16="http://schemas.microsoft.com/office/drawing/2014/main" id="{95A255BD-5540-C453-A121-1D000430C824}"/>
              </a:ext>
            </a:extLst>
          </p:cNvPr>
          <p:cNvSpPr>
            <a:spLocks noChangeArrowheads="1"/>
          </p:cNvSpPr>
          <p:nvPr/>
        </p:nvSpPr>
        <p:spPr bwMode="auto">
          <a:xfrm>
            <a:off x="457200"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lnSpc>
                <a:spcPct val="80000"/>
              </a:lnSpc>
              <a:spcBef>
                <a:spcPct val="20000"/>
              </a:spcBef>
              <a:buFontTx/>
              <a:buChar char="•"/>
            </a:pPr>
            <a:r>
              <a:rPr lang="en-US" altLang="en-US" sz="2200">
                <a:solidFill>
                  <a:srgbClr val="000000"/>
                </a:solidFill>
              </a:rPr>
              <a:t>EcoRI cuts the following sequence:</a:t>
            </a:r>
          </a:p>
          <a:p>
            <a:pPr algn="ctr" eaLnBrk="1" hangingPunct="1">
              <a:lnSpc>
                <a:spcPct val="80000"/>
              </a:lnSpc>
              <a:spcBef>
                <a:spcPct val="20000"/>
              </a:spcBef>
            </a:pPr>
            <a:endParaRPr lang="en-US" altLang="en-US" sz="2200">
              <a:solidFill>
                <a:srgbClr val="000000"/>
              </a:solidFill>
            </a:endParaRPr>
          </a:p>
          <a:p>
            <a:pPr algn="ctr" eaLnBrk="1" hangingPunct="1">
              <a:lnSpc>
                <a:spcPct val="80000"/>
              </a:lnSpc>
              <a:spcBef>
                <a:spcPct val="20000"/>
              </a:spcBef>
            </a:pPr>
            <a:r>
              <a:rPr lang="en-US" altLang="en-US" sz="2800" b="1">
                <a:solidFill>
                  <a:srgbClr val="000000"/>
                </a:solidFill>
              </a:rPr>
              <a:t>G|AATTC</a:t>
            </a:r>
          </a:p>
          <a:p>
            <a:pPr eaLnBrk="1" hangingPunct="1">
              <a:lnSpc>
                <a:spcPct val="80000"/>
              </a:lnSpc>
              <a:spcBef>
                <a:spcPct val="20000"/>
              </a:spcBef>
            </a:pPr>
            <a:endParaRPr lang="en-US" altLang="en-US" sz="2200">
              <a:solidFill>
                <a:srgbClr val="000000"/>
              </a:solidFill>
            </a:endParaRPr>
          </a:p>
          <a:p>
            <a:pPr eaLnBrk="1" hangingPunct="1">
              <a:lnSpc>
                <a:spcPct val="80000"/>
              </a:lnSpc>
              <a:spcBef>
                <a:spcPct val="20000"/>
              </a:spcBef>
              <a:buFontTx/>
              <a:buChar char="•"/>
            </a:pPr>
            <a:r>
              <a:rPr lang="en-US" altLang="en-US" sz="2200">
                <a:solidFill>
                  <a:srgbClr val="000000"/>
                </a:solidFill>
              </a:rPr>
              <a:t>Find all EcoRI cut sites in the DNA sequence of the suspect you represent</a:t>
            </a:r>
          </a:p>
          <a:p>
            <a:pPr eaLnBrk="1" hangingPunct="1">
              <a:lnSpc>
                <a:spcPct val="80000"/>
              </a:lnSpc>
              <a:spcBef>
                <a:spcPct val="20000"/>
              </a:spcBef>
              <a:buFontTx/>
              <a:buChar char="•"/>
            </a:pPr>
            <a:endParaRPr lang="en-US" altLang="en-US" sz="2200">
              <a:solidFill>
                <a:srgbClr val="000000"/>
              </a:solidFill>
            </a:endParaRPr>
          </a:p>
          <a:p>
            <a:pPr eaLnBrk="1" hangingPunct="1">
              <a:lnSpc>
                <a:spcPct val="80000"/>
              </a:lnSpc>
              <a:spcBef>
                <a:spcPct val="20000"/>
              </a:spcBef>
            </a:pPr>
            <a:endParaRPr lang="en-US" altLang="en-US" sz="2200">
              <a:solidFill>
                <a:srgbClr val="000000"/>
              </a:solidFill>
            </a:endParaRPr>
          </a:p>
          <a:p>
            <a:pPr eaLnBrk="1" hangingPunct="1">
              <a:lnSpc>
                <a:spcPct val="80000"/>
              </a:lnSpc>
              <a:spcBef>
                <a:spcPct val="20000"/>
              </a:spcBef>
              <a:buFontTx/>
              <a:buChar char="•"/>
            </a:pPr>
            <a:endParaRPr lang="en-US" altLang="en-US" sz="2200">
              <a:solidFill>
                <a:srgbClr val="000000"/>
              </a:solidFill>
            </a:endParaRPr>
          </a:p>
        </p:txBody>
      </p:sp>
      <p:sp>
        <p:nvSpPr>
          <p:cNvPr id="4" name="Rectangle 2">
            <a:extLst>
              <a:ext uri="{FF2B5EF4-FFF2-40B4-BE49-F238E27FC236}">
                <a16:creationId xmlns:a16="http://schemas.microsoft.com/office/drawing/2014/main" id="{A43F57F0-594C-1CB1-662B-34DEFEF31018}"/>
              </a:ext>
            </a:extLst>
          </p:cNvPr>
          <p:cNvSpPr txBox="1">
            <a:spLocks noChangeArrowheads="1"/>
          </p:cNvSpPr>
          <p:nvPr/>
        </p:nvSpPr>
        <p:spPr>
          <a:xfrm>
            <a:off x="101600" y="33338"/>
            <a:ext cx="8953500" cy="1143000"/>
          </a:xfrm>
          <a:prstGeom prst="rect">
            <a:avLst/>
          </a:prstGeom>
        </p:spPr>
        <p:txBody>
          <a:bodyPr anchor="ctr">
            <a:norm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500" b="1">
                <a:solidFill>
                  <a:srgbClr val="000000"/>
                </a:solidFill>
              </a:rPr>
              <a:t>Analyze your suspect’s DNA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3">
            <a:extLst>
              <a:ext uri="{FF2B5EF4-FFF2-40B4-BE49-F238E27FC236}">
                <a16:creationId xmlns:a16="http://schemas.microsoft.com/office/drawing/2014/main" id="{B637FB7A-1898-ED39-4786-914F0A4DF003}"/>
              </a:ext>
            </a:extLst>
          </p:cNvPr>
          <p:cNvSpPr>
            <a:spLocks noChangeArrowheads="1"/>
          </p:cNvSpPr>
          <p:nvPr/>
        </p:nvSpPr>
        <p:spPr bwMode="auto">
          <a:xfrm>
            <a:off x="457200" y="1651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lnSpc>
                <a:spcPct val="80000"/>
              </a:lnSpc>
              <a:spcBef>
                <a:spcPct val="20000"/>
              </a:spcBef>
              <a:buFontTx/>
              <a:buChar char="•"/>
            </a:pPr>
            <a:r>
              <a:rPr lang="en-US" altLang="en-US" sz="2200">
                <a:solidFill>
                  <a:srgbClr val="000000"/>
                </a:solidFill>
              </a:rPr>
              <a:t>EcoRI cuts the following sequence:</a:t>
            </a:r>
          </a:p>
          <a:p>
            <a:pPr algn="ctr" eaLnBrk="1" hangingPunct="1">
              <a:lnSpc>
                <a:spcPct val="80000"/>
              </a:lnSpc>
              <a:spcBef>
                <a:spcPct val="20000"/>
              </a:spcBef>
            </a:pPr>
            <a:endParaRPr lang="en-US" altLang="en-US" sz="2200">
              <a:solidFill>
                <a:srgbClr val="000000"/>
              </a:solidFill>
            </a:endParaRPr>
          </a:p>
          <a:p>
            <a:pPr algn="ctr" eaLnBrk="1" hangingPunct="1">
              <a:lnSpc>
                <a:spcPct val="80000"/>
              </a:lnSpc>
              <a:spcBef>
                <a:spcPct val="20000"/>
              </a:spcBef>
            </a:pPr>
            <a:r>
              <a:rPr lang="en-US" altLang="en-US" sz="2800" b="1">
                <a:solidFill>
                  <a:srgbClr val="000000"/>
                </a:solidFill>
              </a:rPr>
              <a:t>G|AATTC</a:t>
            </a:r>
          </a:p>
          <a:p>
            <a:pPr eaLnBrk="1" hangingPunct="1">
              <a:lnSpc>
                <a:spcPct val="80000"/>
              </a:lnSpc>
              <a:spcBef>
                <a:spcPct val="20000"/>
              </a:spcBef>
            </a:pPr>
            <a:endParaRPr lang="en-US" altLang="en-US" sz="2200">
              <a:solidFill>
                <a:srgbClr val="000000"/>
              </a:solidFill>
            </a:endParaRPr>
          </a:p>
          <a:p>
            <a:pPr eaLnBrk="1" hangingPunct="1">
              <a:lnSpc>
                <a:spcPct val="80000"/>
              </a:lnSpc>
              <a:spcBef>
                <a:spcPct val="20000"/>
              </a:spcBef>
              <a:buFontTx/>
              <a:buChar char="•"/>
            </a:pPr>
            <a:r>
              <a:rPr lang="en-US" altLang="en-US" sz="2200">
                <a:solidFill>
                  <a:srgbClr val="000000"/>
                </a:solidFill>
              </a:rPr>
              <a:t>Find all EcoRI cut sites in the DNA sequence of the suspect you represent</a:t>
            </a:r>
          </a:p>
          <a:p>
            <a:pPr eaLnBrk="1" hangingPunct="1">
              <a:lnSpc>
                <a:spcPct val="80000"/>
              </a:lnSpc>
              <a:spcBef>
                <a:spcPct val="20000"/>
              </a:spcBef>
              <a:buFontTx/>
              <a:buChar char="•"/>
            </a:pPr>
            <a:endParaRPr lang="en-US" altLang="en-US" sz="2200">
              <a:solidFill>
                <a:srgbClr val="000000"/>
              </a:solidFill>
            </a:endParaRPr>
          </a:p>
          <a:p>
            <a:pPr eaLnBrk="1" hangingPunct="1">
              <a:lnSpc>
                <a:spcPct val="80000"/>
              </a:lnSpc>
              <a:spcBef>
                <a:spcPct val="20000"/>
              </a:spcBef>
              <a:buFontTx/>
              <a:buChar char="•"/>
            </a:pPr>
            <a:r>
              <a:rPr lang="en-US" altLang="en-US" sz="2200">
                <a:solidFill>
                  <a:srgbClr val="000000"/>
                </a:solidFill>
              </a:rPr>
              <a:t>Draw the bands on the gel according to their predicted lengths following digestion</a:t>
            </a:r>
          </a:p>
          <a:p>
            <a:pPr eaLnBrk="1" hangingPunct="1">
              <a:lnSpc>
                <a:spcPct val="80000"/>
              </a:lnSpc>
              <a:spcBef>
                <a:spcPct val="20000"/>
              </a:spcBef>
              <a:buFontTx/>
              <a:buChar char="•"/>
            </a:pPr>
            <a:endParaRPr lang="en-US" altLang="en-US" sz="2200">
              <a:solidFill>
                <a:srgbClr val="000000"/>
              </a:solidFill>
            </a:endParaRPr>
          </a:p>
          <a:p>
            <a:pPr eaLnBrk="1" hangingPunct="1">
              <a:lnSpc>
                <a:spcPct val="80000"/>
              </a:lnSpc>
              <a:spcBef>
                <a:spcPct val="20000"/>
              </a:spcBef>
              <a:buFontTx/>
              <a:buChar char="•"/>
            </a:pPr>
            <a:endParaRPr lang="en-US" altLang="en-US" sz="2200">
              <a:solidFill>
                <a:srgbClr val="000000"/>
              </a:solidFill>
            </a:endParaRPr>
          </a:p>
        </p:txBody>
      </p:sp>
      <p:sp>
        <p:nvSpPr>
          <p:cNvPr id="5" name="Rectangle 2">
            <a:extLst>
              <a:ext uri="{FF2B5EF4-FFF2-40B4-BE49-F238E27FC236}">
                <a16:creationId xmlns:a16="http://schemas.microsoft.com/office/drawing/2014/main" id="{18EF1929-7693-9C05-7ECC-C9A51259E98A}"/>
              </a:ext>
            </a:extLst>
          </p:cNvPr>
          <p:cNvSpPr txBox="1">
            <a:spLocks noChangeArrowheads="1"/>
          </p:cNvSpPr>
          <p:nvPr/>
        </p:nvSpPr>
        <p:spPr>
          <a:xfrm>
            <a:off x="101600" y="33338"/>
            <a:ext cx="8953500" cy="1143000"/>
          </a:xfrm>
          <a:prstGeom prst="rect">
            <a:avLst/>
          </a:prstGeom>
        </p:spPr>
        <p:txBody>
          <a:bodyPr anchor="ctr">
            <a:norm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500" b="1">
                <a:solidFill>
                  <a:srgbClr val="000000"/>
                </a:solidFill>
              </a:rPr>
              <a:t>Analyze your suspect’s DNA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a:extLst>
              <a:ext uri="{FF2B5EF4-FFF2-40B4-BE49-F238E27FC236}">
                <a16:creationId xmlns:a16="http://schemas.microsoft.com/office/drawing/2014/main" id="{DB1C4A46-DD53-CB4F-56BD-896B0BDECABC}"/>
              </a:ext>
            </a:extLst>
          </p:cNvPr>
          <p:cNvSpPr>
            <a:spLocks noGrp="1" noChangeArrowheads="1"/>
          </p:cNvSpPr>
          <p:nvPr>
            <p:ph type="title"/>
          </p:nvPr>
        </p:nvSpPr>
        <p:spPr>
          <a:xfrm>
            <a:off x="228600" y="-50800"/>
            <a:ext cx="8458200" cy="1143000"/>
          </a:xfrm>
        </p:spPr>
        <p:txBody>
          <a:bodyPr/>
          <a:lstStyle/>
          <a:p>
            <a:pPr eaLnBrk="1" hangingPunct="1"/>
            <a:r>
              <a:rPr lang="en-US" altLang="en-US" sz="3500" b="1">
                <a:solidFill>
                  <a:srgbClr val="000000"/>
                </a:solidFill>
                <a:ea typeface="ＭＳ Ｐゴシック" panose="020B0600070205080204" pitchFamily="34" charset="-128"/>
              </a:rPr>
              <a:t>Suspect #1: Will</a:t>
            </a:r>
          </a:p>
        </p:txBody>
      </p:sp>
      <p:sp>
        <p:nvSpPr>
          <p:cNvPr id="154626" name="Rectangle 3">
            <a:extLst>
              <a:ext uri="{FF2B5EF4-FFF2-40B4-BE49-F238E27FC236}">
                <a16:creationId xmlns:a16="http://schemas.microsoft.com/office/drawing/2014/main" id="{00C4A6D3-85F7-869D-4CB4-AEEB3E24BEF6}"/>
              </a:ext>
            </a:extLst>
          </p:cNvPr>
          <p:cNvSpPr>
            <a:spLocks noGrp="1" noChangeArrowheads="1"/>
          </p:cNvSpPr>
          <p:nvPr>
            <p:ph type="body" sz="half" idx="3"/>
          </p:nvPr>
        </p:nvSpPr>
        <p:spPr>
          <a:xfrm>
            <a:off x="1589088" y="3687763"/>
            <a:ext cx="7631112" cy="2187575"/>
          </a:xfrm>
        </p:spPr>
        <p:txBody>
          <a:bodyPr/>
          <a:lstStyle/>
          <a:p>
            <a:pPr algn="ctr" eaLnBrk="1" hangingPunct="1">
              <a:buFont typeface="Arial" panose="020B0604020202020204" pitchFamily="34" charset="0"/>
              <a:buNone/>
            </a:pPr>
            <a:endParaRPr lang="en-US" altLang="en-US" sz="1400">
              <a:solidFill>
                <a:srgbClr val="000000"/>
              </a:solidFill>
              <a:latin typeface="Comic Sans MS" panose="030F0702030302020204" pitchFamily="66" charset="0"/>
              <a:ea typeface="ＭＳ Ｐゴシック" panose="020B0600070205080204" pitchFamily="34" charset="-128"/>
            </a:endParaRPr>
          </a:p>
          <a:p>
            <a:pPr algn="ctr" eaLnBrk="1" hangingPunct="1">
              <a:buFont typeface="Arial" panose="020B0604020202020204" pitchFamily="34" charset="0"/>
              <a:buNone/>
            </a:pPr>
            <a:r>
              <a:rPr lang="en-US" altLang="en-US" sz="1800" b="1">
                <a:solidFill>
                  <a:srgbClr val="000000"/>
                </a:solidFill>
                <a:ea typeface="ＭＳ Ｐゴシック" panose="020B0600070205080204" pitchFamily="34" charset="-128"/>
              </a:rPr>
              <a:t>DNA Sequence:</a:t>
            </a:r>
          </a:p>
          <a:p>
            <a:pPr algn="ctr" eaLnBrk="1" hangingPunct="1">
              <a:buFont typeface="Arial" panose="020B0604020202020204" pitchFamily="34" charset="0"/>
              <a:buNone/>
            </a:pPr>
            <a:endParaRPr lang="en-US" altLang="en-US" sz="1400">
              <a:solidFill>
                <a:srgbClr val="000000"/>
              </a:solidFill>
              <a:latin typeface="Comic Sans MS" panose="030F0702030302020204" pitchFamily="66" charset="0"/>
              <a:ea typeface="ＭＳ Ｐゴシック" panose="020B0600070205080204" pitchFamily="34" charset="-128"/>
            </a:endParaRPr>
          </a:p>
          <a:p>
            <a:pPr algn="ctr" eaLnBrk="1" hangingPunct="1">
              <a:buFont typeface="Arial" panose="020B0604020202020204" pitchFamily="34" charset="0"/>
              <a:buNone/>
            </a:pPr>
            <a:r>
              <a:rPr lang="en-US" altLang="en-US" sz="1400" b="1">
                <a:solidFill>
                  <a:srgbClr val="000000"/>
                </a:solidFill>
                <a:latin typeface="Courier New" panose="02070309020205020404" pitchFamily="49" charset="0"/>
                <a:ea typeface="ＭＳ Ｐゴシック" panose="020B0600070205080204" pitchFamily="34" charset="-128"/>
              </a:rPr>
              <a:t>TCGATGAATTCTATCGGAATTCTCGGACTTCTCGAGAATTCTGCGGATTTCTCGGATTCA</a:t>
            </a:r>
          </a:p>
          <a:p>
            <a:pPr algn="ctr" eaLnBrk="1" hangingPunct="1">
              <a:buFont typeface="Arial" panose="020B0604020202020204" pitchFamily="34" charset="0"/>
              <a:buNone/>
            </a:pPr>
            <a:endParaRPr lang="en-US" altLang="en-US" sz="1400" b="1">
              <a:solidFill>
                <a:srgbClr val="000000"/>
              </a:solidFill>
              <a:latin typeface="Courier New" panose="02070309020205020404" pitchFamily="49" charset="0"/>
              <a:ea typeface="ＭＳ Ｐゴシック" panose="020B0600070205080204" pitchFamily="34" charset="-128"/>
            </a:endParaRPr>
          </a:p>
          <a:p>
            <a:pPr algn="ctr" eaLnBrk="1" hangingPunct="1">
              <a:buFont typeface="Arial" panose="020B0604020202020204" pitchFamily="34" charset="0"/>
              <a:buNone/>
            </a:pPr>
            <a:endParaRPr lang="en-US" altLang="en-US" sz="1400" b="1">
              <a:solidFill>
                <a:srgbClr val="000000"/>
              </a:solidFill>
              <a:latin typeface="Courier New" panose="02070309020205020404" pitchFamily="49" charset="0"/>
              <a:ea typeface="ＭＳ Ｐゴシック" panose="020B0600070205080204" pitchFamily="34" charset="-128"/>
            </a:endParaRPr>
          </a:p>
          <a:p>
            <a:pPr algn="ctr" eaLnBrk="1" hangingPunct="1">
              <a:buFont typeface="Arial" panose="020B0604020202020204" pitchFamily="34" charset="0"/>
              <a:buNone/>
            </a:pPr>
            <a:r>
              <a:rPr lang="en-US" altLang="en-US" sz="1800">
                <a:solidFill>
                  <a:srgbClr val="000000"/>
                </a:solidFill>
                <a:ea typeface="ＭＳ Ｐゴシック" panose="020B0600070205080204" pitchFamily="34" charset="-128"/>
              </a:rPr>
              <a:t>DNA Fragment Sizes: _________________</a:t>
            </a:r>
          </a:p>
          <a:p>
            <a:pPr algn="ctr" eaLnBrk="1" hangingPunct="1">
              <a:buFontTx/>
              <a:buNone/>
            </a:pPr>
            <a:endParaRPr lang="en-US" altLang="en-US" sz="1800">
              <a:solidFill>
                <a:srgbClr val="000000"/>
              </a:solidFill>
              <a:ea typeface="ＭＳ Ｐゴシック" panose="020B0600070205080204" pitchFamily="34" charset="-128"/>
            </a:endParaRPr>
          </a:p>
        </p:txBody>
      </p:sp>
      <p:sp>
        <p:nvSpPr>
          <p:cNvPr id="154627" name="Text Box 5">
            <a:extLst>
              <a:ext uri="{FF2B5EF4-FFF2-40B4-BE49-F238E27FC236}">
                <a16:creationId xmlns:a16="http://schemas.microsoft.com/office/drawing/2014/main" id="{CF4E0B19-8AC9-C9AF-C4F0-1DF96783B137}"/>
              </a:ext>
            </a:extLst>
          </p:cNvPr>
          <p:cNvSpPr txBox="1">
            <a:spLocks noChangeArrowheads="1"/>
          </p:cNvSpPr>
          <p:nvPr/>
        </p:nvSpPr>
        <p:spPr bwMode="auto">
          <a:xfrm>
            <a:off x="4572000" y="1219200"/>
            <a:ext cx="377348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a:solidFill>
                  <a:srgbClr val="000000"/>
                </a:solidFill>
              </a:rPr>
              <a:t>Sex: Male</a:t>
            </a:r>
          </a:p>
          <a:p>
            <a:pPr eaLnBrk="1" hangingPunct="1"/>
            <a:r>
              <a:rPr lang="en-US" altLang="en-US" sz="1800">
                <a:solidFill>
                  <a:srgbClr val="000000"/>
                </a:solidFill>
              </a:rPr>
              <a:t>Weight: 220 lb.</a:t>
            </a:r>
          </a:p>
          <a:p>
            <a:pPr eaLnBrk="1" hangingPunct="1"/>
            <a:r>
              <a:rPr lang="en-US" altLang="en-US" sz="1800">
                <a:solidFill>
                  <a:srgbClr val="000000"/>
                </a:solidFill>
              </a:rPr>
              <a:t>Height: 6’1”</a:t>
            </a:r>
          </a:p>
          <a:p>
            <a:pPr eaLnBrk="1" hangingPunct="1"/>
            <a:r>
              <a:rPr lang="en-US" altLang="en-US" sz="1800">
                <a:solidFill>
                  <a:srgbClr val="000000"/>
                </a:solidFill>
              </a:rPr>
              <a:t>Position: Captain of the Football Team</a:t>
            </a:r>
          </a:p>
          <a:p>
            <a:pPr eaLnBrk="1" hangingPunct="1"/>
            <a:endParaRPr lang="en-US" altLang="en-US" sz="1800">
              <a:solidFill>
                <a:srgbClr val="000000"/>
              </a:solidFill>
            </a:endParaRPr>
          </a:p>
        </p:txBody>
      </p:sp>
      <p:sp>
        <p:nvSpPr>
          <p:cNvPr id="154628" name="Text Box 6">
            <a:extLst>
              <a:ext uri="{FF2B5EF4-FFF2-40B4-BE49-F238E27FC236}">
                <a16:creationId xmlns:a16="http://schemas.microsoft.com/office/drawing/2014/main" id="{01CEBAAC-A9A9-78C7-941F-C89A0B460F32}"/>
              </a:ext>
            </a:extLst>
          </p:cNvPr>
          <p:cNvSpPr txBox="1">
            <a:spLocks noChangeArrowheads="1"/>
          </p:cNvSpPr>
          <p:nvPr/>
        </p:nvSpPr>
        <p:spPr bwMode="auto">
          <a:xfrm>
            <a:off x="1920875" y="3716338"/>
            <a:ext cx="1517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err="1">
                <a:solidFill>
                  <a:srgbClr val="000000"/>
                </a:solidFill>
              </a:rPr>
              <a:t>EcoRI</a:t>
            </a:r>
            <a:r>
              <a:rPr lang="en-US" altLang="en-US" sz="1600">
                <a:solidFill>
                  <a:srgbClr val="000000"/>
                </a:solidFill>
              </a:rPr>
              <a:t>: G|AATTC</a:t>
            </a:r>
          </a:p>
        </p:txBody>
      </p:sp>
      <p:sp>
        <p:nvSpPr>
          <p:cNvPr id="54280" name="Rectangle 8">
            <a:extLst>
              <a:ext uri="{FF2B5EF4-FFF2-40B4-BE49-F238E27FC236}">
                <a16:creationId xmlns:a16="http://schemas.microsoft.com/office/drawing/2014/main" id="{73FE1959-51A6-92C2-E1C0-5B14CAF2789F}"/>
              </a:ext>
            </a:extLst>
          </p:cNvPr>
          <p:cNvSpPr>
            <a:spLocks noChangeArrowheads="1"/>
          </p:cNvSpPr>
          <p:nvPr/>
        </p:nvSpPr>
        <p:spPr bwMode="auto">
          <a:xfrm>
            <a:off x="227013" y="3349625"/>
            <a:ext cx="1600200" cy="3048000"/>
          </a:xfrm>
          <a:prstGeom prst="rect">
            <a:avLst/>
          </a:prstGeom>
          <a:gradFill flip="none" rotWithShape="1">
            <a:gsLst>
              <a:gs pos="100000">
                <a:srgbClr val="FFFFFF"/>
              </a:gs>
              <a:gs pos="38000">
                <a:schemeClr val="tx1">
                  <a:lumMod val="50000"/>
                </a:schemeClr>
              </a:gs>
              <a:gs pos="99000">
                <a:srgbClr val="FFFFFF"/>
              </a:gs>
            </a:gsLst>
            <a:lin ang="4800000" scaled="0"/>
            <a:tileRect/>
          </a:gradFill>
          <a:ln w="9525">
            <a:solidFill>
              <a:schemeClr val="tx1"/>
            </a:solidFill>
            <a:miter lim="800000"/>
            <a:headEnd/>
            <a:tailEnd/>
          </a:ln>
        </p:spPr>
        <p:txBody>
          <a:bodyPr wrap="none" anchor="ctr"/>
          <a:lstStyle/>
          <a:p>
            <a:pPr algn="ctr" fontAlgn="auto">
              <a:spcBef>
                <a:spcPts val="0"/>
              </a:spcBef>
              <a:spcAft>
                <a:spcPts val="0"/>
              </a:spcAft>
              <a:defRPr/>
            </a:pPr>
            <a:endParaRPr lang="en-US">
              <a:solidFill>
                <a:srgbClr val="000000"/>
              </a:solidFill>
              <a:latin typeface="+mn-lt"/>
              <a:ea typeface="+mn-ea"/>
            </a:endParaRPr>
          </a:p>
        </p:txBody>
      </p:sp>
      <p:sp>
        <p:nvSpPr>
          <p:cNvPr id="154630" name="Rectangle 9">
            <a:extLst>
              <a:ext uri="{FF2B5EF4-FFF2-40B4-BE49-F238E27FC236}">
                <a16:creationId xmlns:a16="http://schemas.microsoft.com/office/drawing/2014/main" id="{6639618E-7A0E-4354-EACC-B1A69223F100}"/>
              </a:ext>
            </a:extLst>
          </p:cNvPr>
          <p:cNvSpPr>
            <a:spLocks noChangeArrowheads="1"/>
          </p:cNvSpPr>
          <p:nvPr/>
        </p:nvSpPr>
        <p:spPr bwMode="auto">
          <a:xfrm>
            <a:off x="331788" y="3598863"/>
            <a:ext cx="379412" cy="41275"/>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54631" name="Line 10">
            <a:extLst>
              <a:ext uri="{FF2B5EF4-FFF2-40B4-BE49-F238E27FC236}">
                <a16:creationId xmlns:a16="http://schemas.microsoft.com/office/drawing/2014/main" id="{EECC3EDD-CAAB-216D-03D7-5B16DDEE2C4C}"/>
              </a:ext>
            </a:extLst>
          </p:cNvPr>
          <p:cNvSpPr>
            <a:spLocks noChangeShapeType="1"/>
          </p:cNvSpPr>
          <p:nvPr/>
        </p:nvSpPr>
        <p:spPr bwMode="auto">
          <a:xfrm>
            <a:off x="331788" y="3863975"/>
            <a:ext cx="379412"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32" name="Line 11">
            <a:extLst>
              <a:ext uri="{FF2B5EF4-FFF2-40B4-BE49-F238E27FC236}">
                <a16:creationId xmlns:a16="http://schemas.microsoft.com/office/drawing/2014/main" id="{944723FD-1234-3F3B-748C-E5C9483E4930}"/>
              </a:ext>
            </a:extLst>
          </p:cNvPr>
          <p:cNvSpPr>
            <a:spLocks noChangeShapeType="1"/>
          </p:cNvSpPr>
          <p:nvPr/>
        </p:nvSpPr>
        <p:spPr bwMode="auto">
          <a:xfrm>
            <a:off x="331788" y="4065588"/>
            <a:ext cx="379412" cy="0"/>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33" name="Line 12">
            <a:extLst>
              <a:ext uri="{FF2B5EF4-FFF2-40B4-BE49-F238E27FC236}">
                <a16:creationId xmlns:a16="http://schemas.microsoft.com/office/drawing/2014/main" id="{43779115-A962-226C-8E80-14A5BFCF8701}"/>
              </a:ext>
            </a:extLst>
          </p:cNvPr>
          <p:cNvSpPr>
            <a:spLocks noChangeShapeType="1"/>
          </p:cNvSpPr>
          <p:nvPr/>
        </p:nvSpPr>
        <p:spPr bwMode="auto">
          <a:xfrm>
            <a:off x="331788" y="4256088"/>
            <a:ext cx="379412"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34" name="Line 13">
            <a:extLst>
              <a:ext uri="{FF2B5EF4-FFF2-40B4-BE49-F238E27FC236}">
                <a16:creationId xmlns:a16="http://schemas.microsoft.com/office/drawing/2014/main" id="{2B9D708C-4AB8-C95C-8923-0516995A3891}"/>
              </a:ext>
            </a:extLst>
          </p:cNvPr>
          <p:cNvSpPr>
            <a:spLocks noChangeShapeType="1"/>
          </p:cNvSpPr>
          <p:nvPr/>
        </p:nvSpPr>
        <p:spPr bwMode="auto">
          <a:xfrm>
            <a:off x="331788" y="4784725"/>
            <a:ext cx="379412"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35" name="Line 14">
            <a:extLst>
              <a:ext uri="{FF2B5EF4-FFF2-40B4-BE49-F238E27FC236}">
                <a16:creationId xmlns:a16="http://schemas.microsoft.com/office/drawing/2014/main" id="{3A842968-F1F2-2B67-55E5-C0BFF1EBDB25}"/>
              </a:ext>
            </a:extLst>
          </p:cNvPr>
          <p:cNvSpPr>
            <a:spLocks noChangeShapeType="1"/>
          </p:cNvSpPr>
          <p:nvPr/>
        </p:nvSpPr>
        <p:spPr bwMode="auto">
          <a:xfrm>
            <a:off x="331788" y="4492625"/>
            <a:ext cx="379412"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36" name="Line 15">
            <a:extLst>
              <a:ext uri="{FF2B5EF4-FFF2-40B4-BE49-F238E27FC236}">
                <a16:creationId xmlns:a16="http://schemas.microsoft.com/office/drawing/2014/main" id="{A15AE77F-5705-3AD7-3DDF-2C0B623D65AA}"/>
              </a:ext>
            </a:extLst>
          </p:cNvPr>
          <p:cNvSpPr>
            <a:spLocks noChangeShapeType="1"/>
          </p:cNvSpPr>
          <p:nvPr/>
        </p:nvSpPr>
        <p:spPr bwMode="auto">
          <a:xfrm>
            <a:off x="331788" y="5178425"/>
            <a:ext cx="379412"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37" name="Line 16">
            <a:extLst>
              <a:ext uri="{FF2B5EF4-FFF2-40B4-BE49-F238E27FC236}">
                <a16:creationId xmlns:a16="http://schemas.microsoft.com/office/drawing/2014/main" id="{0C52EE94-16FC-817A-7925-C4633ACA3616}"/>
              </a:ext>
            </a:extLst>
          </p:cNvPr>
          <p:cNvSpPr>
            <a:spLocks noChangeShapeType="1"/>
          </p:cNvSpPr>
          <p:nvPr/>
        </p:nvSpPr>
        <p:spPr bwMode="auto">
          <a:xfrm>
            <a:off x="331788" y="5732463"/>
            <a:ext cx="379412"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38" name="Line 17">
            <a:extLst>
              <a:ext uri="{FF2B5EF4-FFF2-40B4-BE49-F238E27FC236}">
                <a16:creationId xmlns:a16="http://schemas.microsoft.com/office/drawing/2014/main" id="{4313F1D8-CC12-204C-5CAD-4C48CA4D272A}"/>
              </a:ext>
            </a:extLst>
          </p:cNvPr>
          <p:cNvSpPr>
            <a:spLocks noChangeShapeType="1"/>
          </p:cNvSpPr>
          <p:nvPr/>
        </p:nvSpPr>
        <p:spPr bwMode="auto">
          <a:xfrm>
            <a:off x="331788" y="6332538"/>
            <a:ext cx="379412" cy="0"/>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39" name="Text Box 18">
            <a:extLst>
              <a:ext uri="{FF2B5EF4-FFF2-40B4-BE49-F238E27FC236}">
                <a16:creationId xmlns:a16="http://schemas.microsoft.com/office/drawing/2014/main" id="{BD33E07A-DA75-2DB1-0145-9BC8279CE0EC}"/>
              </a:ext>
            </a:extLst>
          </p:cNvPr>
          <p:cNvSpPr txBox="1">
            <a:spLocks noChangeArrowheads="1"/>
          </p:cNvSpPr>
          <p:nvPr/>
        </p:nvSpPr>
        <p:spPr bwMode="auto">
          <a:xfrm>
            <a:off x="400050" y="6084888"/>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800">
                <a:solidFill>
                  <a:srgbClr val="000000"/>
                </a:solidFill>
              </a:rPr>
              <a:t>1</a:t>
            </a:r>
          </a:p>
        </p:txBody>
      </p:sp>
      <p:sp>
        <p:nvSpPr>
          <p:cNvPr id="154640" name="Text Box 19">
            <a:extLst>
              <a:ext uri="{FF2B5EF4-FFF2-40B4-BE49-F238E27FC236}">
                <a16:creationId xmlns:a16="http://schemas.microsoft.com/office/drawing/2014/main" id="{96BE7E13-8598-FE88-E0C3-8E5A2C952561}"/>
              </a:ext>
            </a:extLst>
          </p:cNvPr>
          <p:cNvSpPr txBox="1">
            <a:spLocks noChangeArrowheads="1"/>
          </p:cNvSpPr>
          <p:nvPr/>
        </p:nvSpPr>
        <p:spPr bwMode="auto">
          <a:xfrm>
            <a:off x="371475" y="3603625"/>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800">
                <a:solidFill>
                  <a:srgbClr val="000000"/>
                </a:solidFill>
              </a:rPr>
              <a:t>35</a:t>
            </a:r>
          </a:p>
        </p:txBody>
      </p:sp>
      <p:sp>
        <p:nvSpPr>
          <p:cNvPr id="154641" name="Text Box 20">
            <a:extLst>
              <a:ext uri="{FF2B5EF4-FFF2-40B4-BE49-F238E27FC236}">
                <a16:creationId xmlns:a16="http://schemas.microsoft.com/office/drawing/2014/main" id="{07EAC98D-1889-421D-1099-5422BFB25363}"/>
              </a:ext>
            </a:extLst>
          </p:cNvPr>
          <p:cNvSpPr txBox="1">
            <a:spLocks noChangeArrowheads="1"/>
          </p:cNvSpPr>
          <p:nvPr/>
        </p:nvSpPr>
        <p:spPr bwMode="auto">
          <a:xfrm>
            <a:off x="371475" y="3836988"/>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800">
                <a:solidFill>
                  <a:srgbClr val="000000"/>
                </a:solidFill>
              </a:rPr>
              <a:t>30</a:t>
            </a:r>
          </a:p>
        </p:txBody>
      </p:sp>
      <p:sp>
        <p:nvSpPr>
          <p:cNvPr id="154642" name="Text Box 21">
            <a:extLst>
              <a:ext uri="{FF2B5EF4-FFF2-40B4-BE49-F238E27FC236}">
                <a16:creationId xmlns:a16="http://schemas.microsoft.com/office/drawing/2014/main" id="{3B30EF51-DFF6-AC17-5FAD-8BD218DBC348}"/>
              </a:ext>
            </a:extLst>
          </p:cNvPr>
          <p:cNvSpPr txBox="1">
            <a:spLocks noChangeArrowheads="1"/>
          </p:cNvSpPr>
          <p:nvPr/>
        </p:nvSpPr>
        <p:spPr bwMode="auto">
          <a:xfrm>
            <a:off x="371475" y="4035425"/>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800">
                <a:solidFill>
                  <a:srgbClr val="000000"/>
                </a:solidFill>
              </a:rPr>
              <a:t>28</a:t>
            </a:r>
          </a:p>
        </p:txBody>
      </p:sp>
      <p:sp>
        <p:nvSpPr>
          <p:cNvPr id="154643" name="Text Box 22">
            <a:extLst>
              <a:ext uri="{FF2B5EF4-FFF2-40B4-BE49-F238E27FC236}">
                <a16:creationId xmlns:a16="http://schemas.microsoft.com/office/drawing/2014/main" id="{244CF002-A9AB-C08F-E26C-CE6DB72E0829}"/>
              </a:ext>
            </a:extLst>
          </p:cNvPr>
          <p:cNvSpPr txBox="1">
            <a:spLocks noChangeArrowheads="1"/>
          </p:cNvSpPr>
          <p:nvPr/>
        </p:nvSpPr>
        <p:spPr bwMode="auto">
          <a:xfrm>
            <a:off x="371475" y="427196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800">
                <a:solidFill>
                  <a:srgbClr val="000000"/>
                </a:solidFill>
              </a:rPr>
              <a:t>24</a:t>
            </a:r>
          </a:p>
        </p:txBody>
      </p:sp>
      <p:sp>
        <p:nvSpPr>
          <p:cNvPr id="154644" name="Text Box 23">
            <a:extLst>
              <a:ext uri="{FF2B5EF4-FFF2-40B4-BE49-F238E27FC236}">
                <a16:creationId xmlns:a16="http://schemas.microsoft.com/office/drawing/2014/main" id="{A92AE56A-4718-568E-E010-2706FBC2C0E5}"/>
              </a:ext>
            </a:extLst>
          </p:cNvPr>
          <p:cNvSpPr txBox="1">
            <a:spLocks noChangeArrowheads="1"/>
          </p:cNvSpPr>
          <p:nvPr/>
        </p:nvSpPr>
        <p:spPr bwMode="auto">
          <a:xfrm>
            <a:off x="371475" y="4568825"/>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800">
                <a:solidFill>
                  <a:srgbClr val="000000"/>
                </a:solidFill>
              </a:rPr>
              <a:t>20</a:t>
            </a:r>
          </a:p>
        </p:txBody>
      </p:sp>
      <p:sp>
        <p:nvSpPr>
          <p:cNvPr id="154645" name="Text Box 24">
            <a:extLst>
              <a:ext uri="{FF2B5EF4-FFF2-40B4-BE49-F238E27FC236}">
                <a16:creationId xmlns:a16="http://schemas.microsoft.com/office/drawing/2014/main" id="{17C31755-F2C0-7291-3F67-A86E678D2E24}"/>
              </a:ext>
            </a:extLst>
          </p:cNvPr>
          <p:cNvSpPr txBox="1">
            <a:spLocks noChangeArrowheads="1"/>
          </p:cNvSpPr>
          <p:nvPr/>
        </p:nvSpPr>
        <p:spPr bwMode="auto">
          <a:xfrm>
            <a:off x="371475" y="4954588"/>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800">
                <a:solidFill>
                  <a:srgbClr val="000000"/>
                </a:solidFill>
              </a:rPr>
              <a:t>16</a:t>
            </a:r>
          </a:p>
        </p:txBody>
      </p:sp>
      <p:sp>
        <p:nvSpPr>
          <p:cNvPr id="154646" name="Text Box 25">
            <a:extLst>
              <a:ext uri="{FF2B5EF4-FFF2-40B4-BE49-F238E27FC236}">
                <a16:creationId xmlns:a16="http://schemas.microsoft.com/office/drawing/2014/main" id="{515DF158-EBE2-30E5-E8BC-B2BB2B79D768}"/>
              </a:ext>
            </a:extLst>
          </p:cNvPr>
          <p:cNvSpPr txBox="1">
            <a:spLocks noChangeArrowheads="1"/>
          </p:cNvSpPr>
          <p:nvPr/>
        </p:nvSpPr>
        <p:spPr bwMode="auto">
          <a:xfrm>
            <a:off x="371475" y="54975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800">
                <a:solidFill>
                  <a:srgbClr val="000000"/>
                </a:solidFill>
              </a:rPr>
              <a:t>10</a:t>
            </a:r>
          </a:p>
        </p:txBody>
      </p:sp>
      <p:sp>
        <p:nvSpPr>
          <p:cNvPr id="154647" name="Line 26">
            <a:extLst>
              <a:ext uri="{FF2B5EF4-FFF2-40B4-BE49-F238E27FC236}">
                <a16:creationId xmlns:a16="http://schemas.microsoft.com/office/drawing/2014/main" id="{29F09C59-19DE-7ABB-87E8-5C9648D655BC}"/>
              </a:ext>
            </a:extLst>
          </p:cNvPr>
          <p:cNvSpPr>
            <a:spLocks noChangeShapeType="1"/>
          </p:cNvSpPr>
          <p:nvPr/>
        </p:nvSpPr>
        <p:spPr bwMode="auto">
          <a:xfrm>
            <a:off x="331788" y="5554663"/>
            <a:ext cx="379412"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48" name="Text Box 27">
            <a:extLst>
              <a:ext uri="{FF2B5EF4-FFF2-40B4-BE49-F238E27FC236}">
                <a16:creationId xmlns:a16="http://schemas.microsoft.com/office/drawing/2014/main" id="{59CC814A-DDC8-C766-AAC1-2042C108E568}"/>
              </a:ext>
            </a:extLst>
          </p:cNvPr>
          <p:cNvSpPr txBox="1">
            <a:spLocks noChangeArrowheads="1"/>
          </p:cNvSpPr>
          <p:nvPr/>
        </p:nvSpPr>
        <p:spPr bwMode="auto">
          <a:xfrm>
            <a:off x="371475" y="5327650"/>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800">
                <a:solidFill>
                  <a:srgbClr val="000000"/>
                </a:solidFill>
              </a:rPr>
              <a:t>12</a:t>
            </a:r>
          </a:p>
        </p:txBody>
      </p:sp>
      <p:sp>
        <p:nvSpPr>
          <p:cNvPr id="154649" name="Line 28">
            <a:extLst>
              <a:ext uri="{FF2B5EF4-FFF2-40B4-BE49-F238E27FC236}">
                <a16:creationId xmlns:a16="http://schemas.microsoft.com/office/drawing/2014/main" id="{B5CB7327-E8B7-E683-532B-8804E8545C05}"/>
              </a:ext>
            </a:extLst>
          </p:cNvPr>
          <p:cNvSpPr>
            <a:spLocks noChangeShapeType="1"/>
          </p:cNvSpPr>
          <p:nvPr/>
        </p:nvSpPr>
        <p:spPr bwMode="auto">
          <a:xfrm>
            <a:off x="331788" y="6048375"/>
            <a:ext cx="379412"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50" name="Rectangle 30">
            <a:extLst>
              <a:ext uri="{FF2B5EF4-FFF2-40B4-BE49-F238E27FC236}">
                <a16:creationId xmlns:a16="http://schemas.microsoft.com/office/drawing/2014/main" id="{F781FB35-7FF8-299E-DFE0-2AB588E891FF}"/>
              </a:ext>
            </a:extLst>
          </p:cNvPr>
          <p:cNvSpPr>
            <a:spLocks noChangeArrowheads="1"/>
          </p:cNvSpPr>
          <p:nvPr/>
        </p:nvSpPr>
        <p:spPr bwMode="auto">
          <a:xfrm>
            <a:off x="841375" y="3613150"/>
            <a:ext cx="379413" cy="41275"/>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54651" name="Rectangle 31">
            <a:extLst>
              <a:ext uri="{FF2B5EF4-FFF2-40B4-BE49-F238E27FC236}">
                <a16:creationId xmlns:a16="http://schemas.microsoft.com/office/drawing/2014/main" id="{3F59286A-7C73-A99B-C01C-8F6D4A1ABAE6}"/>
              </a:ext>
            </a:extLst>
          </p:cNvPr>
          <p:cNvSpPr>
            <a:spLocks noChangeArrowheads="1"/>
          </p:cNvSpPr>
          <p:nvPr/>
        </p:nvSpPr>
        <p:spPr bwMode="auto">
          <a:xfrm>
            <a:off x="1397000" y="3613150"/>
            <a:ext cx="379413" cy="41275"/>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154652" name="Line 32">
            <a:extLst>
              <a:ext uri="{FF2B5EF4-FFF2-40B4-BE49-F238E27FC236}">
                <a16:creationId xmlns:a16="http://schemas.microsoft.com/office/drawing/2014/main" id="{5CA525AF-7C6C-5582-31C5-80345CF3266B}"/>
              </a:ext>
            </a:extLst>
          </p:cNvPr>
          <p:cNvSpPr>
            <a:spLocks noChangeShapeType="1"/>
          </p:cNvSpPr>
          <p:nvPr/>
        </p:nvSpPr>
        <p:spPr bwMode="auto">
          <a:xfrm>
            <a:off x="841375" y="5940425"/>
            <a:ext cx="379413"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53" name="Line 33">
            <a:extLst>
              <a:ext uri="{FF2B5EF4-FFF2-40B4-BE49-F238E27FC236}">
                <a16:creationId xmlns:a16="http://schemas.microsoft.com/office/drawing/2014/main" id="{07740C4A-8AF0-C702-4EE9-79CFB1E9DA9E}"/>
              </a:ext>
            </a:extLst>
          </p:cNvPr>
          <p:cNvSpPr>
            <a:spLocks noChangeShapeType="1"/>
          </p:cNvSpPr>
          <p:nvPr/>
        </p:nvSpPr>
        <p:spPr bwMode="auto">
          <a:xfrm>
            <a:off x="841375" y="4797425"/>
            <a:ext cx="379413"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54" name="Line 34">
            <a:extLst>
              <a:ext uri="{FF2B5EF4-FFF2-40B4-BE49-F238E27FC236}">
                <a16:creationId xmlns:a16="http://schemas.microsoft.com/office/drawing/2014/main" id="{C591B2A3-4B92-C2BF-FE4F-5742A00249CC}"/>
              </a:ext>
            </a:extLst>
          </p:cNvPr>
          <p:cNvSpPr>
            <a:spLocks noChangeShapeType="1"/>
          </p:cNvSpPr>
          <p:nvPr/>
        </p:nvSpPr>
        <p:spPr bwMode="auto">
          <a:xfrm>
            <a:off x="841375" y="3883025"/>
            <a:ext cx="379413"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55" name="Text Box 35">
            <a:extLst>
              <a:ext uri="{FF2B5EF4-FFF2-40B4-BE49-F238E27FC236}">
                <a16:creationId xmlns:a16="http://schemas.microsoft.com/office/drawing/2014/main" id="{0F730D34-7FD0-7BB3-6D8B-A81ACA1EE68A}"/>
              </a:ext>
            </a:extLst>
          </p:cNvPr>
          <p:cNvSpPr txBox="1">
            <a:spLocks noChangeArrowheads="1"/>
          </p:cNvSpPr>
          <p:nvPr/>
        </p:nvSpPr>
        <p:spPr bwMode="auto">
          <a:xfrm>
            <a:off x="369888" y="3290888"/>
            <a:ext cx="315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rgbClr val="000000"/>
                </a:solidFill>
              </a:rPr>
              <a:t>M</a:t>
            </a:r>
          </a:p>
        </p:txBody>
      </p:sp>
      <p:sp>
        <p:nvSpPr>
          <p:cNvPr id="154656" name="Text Box 36">
            <a:extLst>
              <a:ext uri="{FF2B5EF4-FFF2-40B4-BE49-F238E27FC236}">
                <a16:creationId xmlns:a16="http://schemas.microsoft.com/office/drawing/2014/main" id="{22AC3FF5-D5F3-DCCF-E37C-44F9C58CE98D}"/>
              </a:ext>
            </a:extLst>
          </p:cNvPr>
          <p:cNvSpPr txBox="1">
            <a:spLocks noChangeArrowheads="1"/>
          </p:cNvSpPr>
          <p:nvPr/>
        </p:nvSpPr>
        <p:spPr bwMode="auto">
          <a:xfrm>
            <a:off x="741363" y="33655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200">
              <a:solidFill>
                <a:srgbClr val="000000"/>
              </a:solidFill>
            </a:endParaRPr>
          </a:p>
        </p:txBody>
      </p:sp>
      <p:sp>
        <p:nvSpPr>
          <p:cNvPr id="154657" name="Text Box 35">
            <a:extLst>
              <a:ext uri="{FF2B5EF4-FFF2-40B4-BE49-F238E27FC236}">
                <a16:creationId xmlns:a16="http://schemas.microsoft.com/office/drawing/2014/main" id="{98ACFC83-CDF6-CE86-4F3F-235B564BE53F}"/>
              </a:ext>
            </a:extLst>
          </p:cNvPr>
          <p:cNvSpPr txBox="1">
            <a:spLocks noChangeArrowheads="1"/>
          </p:cNvSpPr>
          <p:nvPr/>
        </p:nvSpPr>
        <p:spPr bwMode="auto">
          <a:xfrm>
            <a:off x="752475" y="3278188"/>
            <a:ext cx="69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rgbClr val="000000"/>
                </a:solidFill>
              </a:rPr>
              <a:t>Thief</a:t>
            </a:r>
          </a:p>
        </p:txBody>
      </p:sp>
      <p:sp>
        <p:nvSpPr>
          <p:cNvPr id="154658" name="Text Box 29">
            <a:extLst>
              <a:ext uri="{FF2B5EF4-FFF2-40B4-BE49-F238E27FC236}">
                <a16:creationId xmlns:a16="http://schemas.microsoft.com/office/drawing/2014/main" id="{9778B7F9-B57B-766D-5BBC-C3C42C94229F}"/>
              </a:ext>
            </a:extLst>
          </p:cNvPr>
          <p:cNvSpPr txBox="1">
            <a:spLocks noChangeArrowheads="1"/>
          </p:cNvSpPr>
          <p:nvPr/>
        </p:nvSpPr>
        <p:spPr bwMode="auto">
          <a:xfrm>
            <a:off x="400050" y="58023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800">
                <a:solidFill>
                  <a:srgbClr val="000000"/>
                </a:solidFill>
              </a:rPr>
              <a:t>5</a:t>
            </a:r>
          </a:p>
        </p:txBody>
      </p:sp>
      <p:pic>
        <p:nvPicPr>
          <p:cNvPr id="154659" name="Picture 37" descr="DNA Day Suspects-01.jpg">
            <a:extLst>
              <a:ext uri="{FF2B5EF4-FFF2-40B4-BE49-F238E27FC236}">
                <a16:creationId xmlns:a16="http://schemas.microsoft.com/office/drawing/2014/main" id="{00D5E910-6D5A-5A7E-060F-6033E7038A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0275" y="1092200"/>
            <a:ext cx="2101850" cy="2057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3" name="Group 123">
            <a:extLst>
              <a:ext uri="{FF2B5EF4-FFF2-40B4-BE49-F238E27FC236}">
                <a16:creationId xmlns:a16="http://schemas.microsoft.com/office/drawing/2014/main" id="{B178DB8C-B5AA-CF6F-DFA1-712AAD347550}"/>
              </a:ext>
            </a:extLst>
          </p:cNvPr>
          <p:cNvGrpSpPr>
            <a:grpSpLocks noChangeAspect="1"/>
          </p:cNvGrpSpPr>
          <p:nvPr/>
        </p:nvGrpSpPr>
        <p:grpSpPr bwMode="auto">
          <a:xfrm>
            <a:off x="1943100" y="555625"/>
            <a:ext cx="5375275" cy="6175375"/>
            <a:chOff x="2700856" y="326204"/>
            <a:chExt cx="5485529" cy="4726703"/>
          </a:xfrm>
        </p:grpSpPr>
        <p:grpSp>
          <p:nvGrpSpPr>
            <p:cNvPr id="156678" name="Group 112">
              <a:extLst>
                <a:ext uri="{FF2B5EF4-FFF2-40B4-BE49-F238E27FC236}">
                  <a16:creationId xmlns:a16="http://schemas.microsoft.com/office/drawing/2014/main" id="{4721D8C5-3D15-F5A4-9CDF-EC97C2B8E903}"/>
                </a:ext>
              </a:extLst>
            </p:cNvPr>
            <p:cNvGrpSpPr>
              <a:grpSpLocks/>
            </p:cNvGrpSpPr>
            <p:nvPr/>
          </p:nvGrpSpPr>
          <p:grpSpPr bwMode="auto">
            <a:xfrm>
              <a:off x="2700856" y="906445"/>
              <a:ext cx="4908691" cy="4146462"/>
              <a:chOff x="2209800" y="335647"/>
              <a:chExt cx="3732276" cy="4454649"/>
            </a:xfrm>
          </p:grpSpPr>
          <p:sp>
            <p:nvSpPr>
              <p:cNvPr id="45" name="Rectangle 2">
                <a:extLst>
                  <a:ext uri="{FF2B5EF4-FFF2-40B4-BE49-F238E27FC236}">
                    <a16:creationId xmlns:a16="http://schemas.microsoft.com/office/drawing/2014/main" id="{49E2FE8A-5C08-10D5-30DC-48BAC90D37B6}"/>
                  </a:ext>
                </a:extLst>
              </p:cNvPr>
              <p:cNvSpPr>
                <a:spLocks noChangeAspect="1" noChangeArrowheads="1"/>
              </p:cNvSpPr>
              <p:nvPr/>
            </p:nvSpPr>
            <p:spPr bwMode="auto">
              <a:xfrm>
                <a:off x="2209800" y="336262"/>
                <a:ext cx="3732349" cy="4454034"/>
              </a:xfrm>
              <a:prstGeom prst="rect">
                <a:avLst/>
              </a:prstGeom>
              <a:gradFill flip="none" rotWithShape="1">
                <a:gsLst>
                  <a:gs pos="0">
                    <a:schemeClr val="bg1">
                      <a:lumMod val="85000"/>
                      <a:lumOff val="15000"/>
                    </a:schemeClr>
                  </a:gs>
                  <a:gs pos="100000">
                    <a:srgbClr val="FFFFFF"/>
                  </a:gs>
                </a:gsLst>
                <a:lin ang="16740000" scaled="0"/>
                <a:tileRect/>
              </a:gradFill>
              <a:ln w="9525">
                <a:noFill/>
                <a:miter lim="800000"/>
                <a:headEnd/>
                <a:tailEnd/>
              </a:ln>
            </p:spPr>
            <p:txBody>
              <a:bodyPr wrap="none" anchor="ctr"/>
              <a:lstStyle/>
              <a:p>
                <a:pPr fontAlgn="auto">
                  <a:spcBef>
                    <a:spcPts val="0"/>
                  </a:spcBef>
                  <a:spcAft>
                    <a:spcPts val="0"/>
                  </a:spcAft>
                  <a:defRPr/>
                </a:pPr>
                <a:endParaRPr lang="en-US" sz="1200">
                  <a:solidFill>
                    <a:schemeClr val="bg1"/>
                  </a:solidFill>
                  <a:latin typeface="+mn-lt"/>
                  <a:ea typeface="+mn-ea"/>
                </a:endParaRPr>
              </a:p>
            </p:txBody>
          </p:sp>
          <p:sp>
            <p:nvSpPr>
              <p:cNvPr id="156689" name="Rectangle 3">
                <a:extLst>
                  <a:ext uri="{FF2B5EF4-FFF2-40B4-BE49-F238E27FC236}">
                    <a16:creationId xmlns:a16="http://schemas.microsoft.com/office/drawing/2014/main" id="{E6CD6B4A-D038-A351-E285-5F363932E3AE}"/>
                  </a:ext>
                </a:extLst>
              </p:cNvPr>
              <p:cNvSpPr>
                <a:spLocks noChangeArrowheads="1"/>
              </p:cNvSpPr>
              <p:nvPr/>
            </p:nvSpPr>
            <p:spPr bwMode="auto">
              <a:xfrm>
                <a:off x="2390394"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56690" name="Rectangle 4">
                <a:extLst>
                  <a:ext uri="{FF2B5EF4-FFF2-40B4-BE49-F238E27FC236}">
                    <a16:creationId xmlns:a16="http://schemas.microsoft.com/office/drawing/2014/main" id="{B8F50047-7557-12B5-B297-4391E1D92BE1}"/>
                  </a:ext>
                </a:extLst>
              </p:cNvPr>
              <p:cNvSpPr>
                <a:spLocks noChangeArrowheads="1"/>
              </p:cNvSpPr>
              <p:nvPr/>
            </p:nvSpPr>
            <p:spPr bwMode="auto">
              <a:xfrm>
                <a:off x="2774156"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56691" name="Rectangle 5">
                <a:extLst>
                  <a:ext uri="{FF2B5EF4-FFF2-40B4-BE49-F238E27FC236}">
                    <a16:creationId xmlns:a16="http://schemas.microsoft.com/office/drawing/2014/main" id="{27B795D4-94E2-E6D8-1A44-917FC79B94F8}"/>
                  </a:ext>
                </a:extLst>
              </p:cNvPr>
              <p:cNvSpPr>
                <a:spLocks noChangeArrowheads="1"/>
              </p:cNvSpPr>
              <p:nvPr/>
            </p:nvSpPr>
            <p:spPr bwMode="auto">
              <a:xfrm>
                <a:off x="3157919"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56692" name="Rectangle 6">
                <a:extLst>
                  <a:ext uri="{FF2B5EF4-FFF2-40B4-BE49-F238E27FC236}">
                    <a16:creationId xmlns:a16="http://schemas.microsoft.com/office/drawing/2014/main" id="{8BF96674-3EAF-2F62-8809-9355D00B26F1}"/>
                  </a:ext>
                </a:extLst>
              </p:cNvPr>
              <p:cNvSpPr>
                <a:spLocks noChangeArrowheads="1"/>
              </p:cNvSpPr>
              <p:nvPr/>
            </p:nvSpPr>
            <p:spPr bwMode="auto">
              <a:xfrm>
                <a:off x="3537919"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56693" name="Rectangle 7">
                <a:extLst>
                  <a:ext uri="{FF2B5EF4-FFF2-40B4-BE49-F238E27FC236}">
                    <a16:creationId xmlns:a16="http://schemas.microsoft.com/office/drawing/2014/main" id="{6DB3E94F-93B0-C2BB-13F2-B7E07369637C}"/>
                  </a:ext>
                </a:extLst>
              </p:cNvPr>
              <p:cNvSpPr>
                <a:spLocks noChangeArrowheads="1"/>
              </p:cNvSpPr>
              <p:nvPr/>
            </p:nvSpPr>
            <p:spPr bwMode="auto">
              <a:xfrm>
                <a:off x="3925443"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56694" name="Rectangle 8">
                <a:extLst>
                  <a:ext uri="{FF2B5EF4-FFF2-40B4-BE49-F238E27FC236}">
                    <a16:creationId xmlns:a16="http://schemas.microsoft.com/office/drawing/2014/main" id="{AC4972C0-9E67-588B-7E4C-7D9092E2341C}"/>
                  </a:ext>
                </a:extLst>
              </p:cNvPr>
              <p:cNvSpPr>
                <a:spLocks noChangeArrowheads="1"/>
              </p:cNvSpPr>
              <p:nvPr/>
            </p:nvSpPr>
            <p:spPr bwMode="auto">
              <a:xfrm>
                <a:off x="4312968"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56695" name="Rectangle 9">
                <a:extLst>
                  <a:ext uri="{FF2B5EF4-FFF2-40B4-BE49-F238E27FC236}">
                    <a16:creationId xmlns:a16="http://schemas.microsoft.com/office/drawing/2014/main" id="{2A5008A5-E7BE-70DD-B080-4B9374775F23}"/>
                  </a:ext>
                </a:extLst>
              </p:cNvPr>
              <p:cNvSpPr>
                <a:spLocks noChangeArrowheads="1"/>
              </p:cNvSpPr>
              <p:nvPr/>
            </p:nvSpPr>
            <p:spPr bwMode="auto">
              <a:xfrm>
                <a:off x="4692968"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56696" name="Rectangle 10">
                <a:extLst>
                  <a:ext uri="{FF2B5EF4-FFF2-40B4-BE49-F238E27FC236}">
                    <a16:creationId xmlns:a16="http://schemas.microsoft.com/office/drawing/2014/main" id="{B09870BE-C9AD-F155-5AC1-7D51915DDA4C}"/>
                  </a:ext>
                </a:extLst>
              </p:cNvPr>
              <p:cNvSpPr>
                <a:spLocks noChangeArrowheads="1"/>
              </p:cNvSpPr>
              <p:nvPr/>
            </p:nvSpPr>
            <p:spPr bwMode="auto">
              <a:xfrm>
                <a:off x="5076730"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56697" name="Rectangle 11">
                <a:extLst>
                  <a:ext uri="{FF2B5EF4-FFF2-40B4-BE49-F238E27FC236}">
                    <a16:creationId xmlns:a16="http://schemas.microsoft.com/office/drawing/2014/main" id="{5266F59C-50E7-3128-5B18-3190B65D1CF3}"/>
                  </a:ext>
                </a:extLst>
              </p:cNvPr>
              <p:cNvSpPr>
                <a:spLocks noChangeArrowheads="1"/>
              </p:cNvSpPr>
              <p:nvPr/>
            </p:nvSpPr>
            <p:spPr bwMode="auto">
              <a:xfrm>
                <a:off x="5460492"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56698" name="Line 21">
                <a:extLst>
                  <a:ext uri="{FF2B5EF4-FFF2-40B4-BE49-F238E27FC236}">
                    <a16:creationId xmlns:a16="http://schemas.microsoft.com/office/drawing/2014/main" id="{8AFF45D3-D9AD-05D7-30E2-5A35FCE93C24}"/>
                  </a:ext>
                </a:extLst>
              </p:cNvPr>
              <p:cNvSpPr>
                <a:spLocks noChangeShapeType="1"/>
              </p:cNvSpPr>
              <p:nvPr/>
            </p:nvSpPr>
            <p:spPr bwMode="auto">
              <a:xfrm>
                <a:off x="2390394" y="959358"/>
                <a:ext cx="30099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99" name="Line 22">
                <a:extLst>
                  <a:ext uri="{FF2B5EF4-FFF2-40B4-BE49-F238E27FC236}">
                    <a16:creationId xmlns:a16="http://schemas.microsoft.com/office/drawing/2014/main" id="{37FA736B-3262-6F89-6710-B42810BFA3B0}"/>
                  </a:ext>
                </a:extLst>
              </p:cNvPr>
              <p:cNvSpPr>
                <a:spLocks noChangeShapeType="1"/>
              </p:cNvSpPr>
              <p:nvPr/>
            </p:nvSpPr>
            <p:spPr bwMode="auto">
              <a:xfrm>
                <a:off x="2403094" y="1174750"/>
                <a:ext cx="300990" cy="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00" name="Line 23">
                <a:extLst>
                  <a:ext uri="{FF2B5EF4-FFF2-40B4-BE49-F238E27FC236}">
                    <a16:creationId xmlns:a16="http://schemas.microsoft.com/office/drawing/2014/main" id="{83B40302-3B2A-68EA-9560-15171FF73B96}"/>
                  </a:ext>
                </a:extLst>
              </p:cNvPr>
              <p:cNvSpPr>
                <a:spLocks noChangeShapeType="1"/>
              </p:cNvSpPr>
              <p:nvPr/>
            </p:nvSpPr>
            <p:spPr bwMode="auto">
              <a:xfrm>
                <a:off x="2409444" y="1380744"/>
                <a:ext cx="30099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01" name="Line 24">
                <a:extLst>
                  <a:ext uri="{FF2B5EF4-FFF2-40B4-BE49-F238E27FC236}">
                    <a16:creationId xmlns:a16="http://schemas.microsoft.com/office/drawing/2014/main" id="{AA7D1FE2-6BBD-372F-0111-E5E9405E44AA}"/>
                  </a:ext>
                </a:extLst>
              </p:cNvPr>
              <p:cNvSpPr>
                <a:spLocks noChangeShapeType="1"/>
              </p:cNvSpPr>
              <p:nvPr/>
            </p:nvSpPr>
            <p:spPr bwMode="auto">
              <a:xfrm>
                <a:off x="2409444" y="2283714"/>
                <a:ext cx="300990"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02" name="Line 25">
                <a:extLst>
                  <a:ext uri="{FF2B5EF4-FFF2-40B4-BE49-F238E27FC236}">
                    <a16:creationId xmlns:a16="http://schemas.microsoft.com/office/drawing/2014/main" id="{81414639-93C5-2CFD-76EE-1A0BE8EE88DC}"/>
                  </a:ext>
                </a:extLst>
              </p:cNvPr>
              <p:cNvSpPr>
                <a:spLocks noChangeShapeType="1"/>
              </p:cNvSpPr>
              <p:nvPr/>
            </p:nvSpPr>
            <p:spPr bwMode="auto">
              <a:xfrm>
                <a:off x="2415794" y="1741932"/>
                <a:ext cx="30099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03" name="Line 26">
                <a:extLst>
                  <a:ext uri="{FF2B5EF4-FFF2-40B4-BE49-F238E27FC236}">
                    <a16:creationId xmlns:a16="http://schemas.microsoft.com/office/drawing/2014/main" id="{C6A29A97-FC94-866A-9A2E-5673BF0CF756}"/>
                  </a:ext>
                </a:extLst>
              </p:cNvPr>
              <p:cNvSpPr>
                <a:spLocks noChangeShapeType="1"/>
              </p:cNvSpPr>
              <p:nvPr/>
            </p:nvSpPr>
            <p:spPr bwMode="auto">
              <a:xfrm>
                <a:off x="2415794" y="2644902"/>
                <a:ext cx="300990"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04" name="Line 27">
                <a:extLst>
                  <a:ext uri="{FF2B5EF4-FFF2-40B4-BE49-F238E27FC236}">
                    <a16:creationId xmlns:a16="http://schemas.microsoft.com/office/drawing/2014/main" id="{396170B1-2290-D251-FDD2-183FB0CB19FF}"/>
                  </a:ext>
                </a:extLst>
              </p:cNvPr>
              <p:cNvSpPr>
                <a:spLocks noChangeShapeType="1"/>
              </p:cNvSpPr>
              <p:nvPr/>
            </p:nvSpPr>
            <p:spPr bwMode="auto">
              <a:xfrm>
                <a:off x="2409444" y="3547872"/>
                <a:ext cx="30099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05" name="Line 28">
                <a:extLst>
                  <a:ext uri="{FF2B5EF4-FFF2-40B4-BE49-F238E27FC236}">
                    <a16:creationId xmlns:a16="http://schemas.microsoft.com/office/drawing/2014/main" id="{7097DD28-D8A1-D08C-8281-D5782DE935AF}"/>
                  </a:ext>
                </a:extLst>
              </p:cNvPr>
              <p:cNvSpPr>
                <a:spLocks noChangeShapeType="1"/>
              </p:cNvSpPr>
              <p:nvPr/>
            </p:nvSpPr>
            <p:spPr bwMode="auto">
              <a:xfrm>
                <a:off x="2403094" y="4511040"/>
                <a:ext cx="300990" cy="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06" name="Text Box 29">
                <a:extLst>
                  <a:ext uri="{FF2B5EF4-FFF2-40B4-BE49-F238E27FC236}">
                    <a16:creationId xmlns:a16="http://schemas.microsoft.com/office/drawing/2014/main" id="{2F81440B-C2A6-25D0-6079-B5C4C742932D}"/>
                  </a:ext>
                </a:extLst>
              </p:cNvPr>
              <p:cNvSpPr txBox="1">
                <a:spLocks noChangeArrowheads="1"/>
              </p:cNvSpPr>
              <p:nvPr/>
            </p:nvSpPr>
            <p:spPr bwMode="auto">
              <a:xfrm>
                <a:off x="2429272" y="4270248"/>
                <a:ext cx="209676"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1</a:t>
                </a:r>
              </a:p>
            </p:txBody>
          </p:sp>
          <p:sp>
            <p:nvSpPr>
              <p:cNvPr id="156707" name="Text Box 30">
                <a:extLst>
                  <a:ext uri="{FF2B5EF4-FFF2-40B4-BE49-F238E27FC236}">
                    <a16:creationId xmlns:a16="http://schemas.microsoft.com/office/drawing/2014/main" id="{B0D92959-02EE-F17D-EB17-4E911EFA8ABC}"/>
                  </a:ext>
                </a:extLst>
              </p:cNvPr>
              <p:cNvSpPr txBox="1">
                <a:spLocks noChangeArrowheads="1"/>
              </p:cNvSpPr>
              <p:nvPr/>
            </p:nvSpPr>
            <p:spPr bwMode="auto">
              <a:xfrm>
                <a:off x="2389140" y="693166"/>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35</a:t>
                </a:r>
              </a:p>
            </p:txBody>
          </p:sp>
          <p:sp>
            <p:nvSpPr>
              <p:cNvPr id="156708" name="Text Box 32">
                <a:extLst>
                  <a:ext uri="{FF2B5EF4-FFF2-40B4-BE49-F238E27FC236}">
                    <a16:creationId xmlns:a16="http://schemas.microsoft.com/office/drawing/2014/main" id="{EAA9E869-814C-06B1-6420-A2521522B61C}"/>
                  </a:ext>
                </a:extLst>
              </p:cNvPr>
              <p:cNvSpPr txBox="1">
                <a:spLocks noChangeArrowheads="1"/>
              </p:cNvSpPr>
              <p:nvPr/>
            </p:nvSpPr>
            <p:spPr bwMode="auto">
              <a:xfrm>
                <a:off x="2389140" y="1136650"/>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28</a:t>
                </a:r>
              </a:p>
            </p:txBody>
          </p:sp>
          <p:sp>
            <p:nvSpPr>
              <p:cNvPr id="156709" name="Text Box 33">
                <a:extLst>
                  <a:ext uri="{FF2B5EF4-FFF2-40B4-BE49-F238E27FC236}">
                    <a16:creationId xmlns:a16="http://schemas.microsoft.com/office/drawing/2014/main" id="{99757592-5916-20FC-6E78-AD9BD0A6F1DA}"/>
                  </a:ext>
                </a:extLst>
              </p:cNvPr>
              <p:cNvSpPr txBox="1">
                <a:spLocks noChangeArrowheads="1"/>
              </p:cNvSpPr>
              <p:nvPr/>
            </p:nvSpPr>
            <p:spPr bwMode="auto">
              <a:xfrm>
                <a:off x="2390394" y="1488440"/>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24</a:t>
                </a:r>
              </a:p>
            </p:txBody>
          </p:sp>
          <p:sp>
            <p:nvSpPr>
              <p:cNvPr id="156710" name="Text Box 35">
                <a:extLst>
                  <a:ext uri="{FF2B5EF4-FFF2-40B4-BE49-F238E27FC236}">
                    <a16:creationId xmlns:a16="http://schemas.microsoft.com/office/drawing/2014/main" id="{EE9C5AE5-6635-2A24-E9CC-51280CA2E930}"/>
                  </a:ext>
                </a:extLst>
              </p:cNvPr>
              <p:cNvSpPr txBox="1">
                <a:spLocks noChangeArrowheads="1"/>
              </p:cNvSpPr>
              <p:nvPr/>
            </p:nvSpPr>
            <p:spPr bwMode="auto">
              <a:xfrm>
                <a:off x="2389140" y="2391410"/>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16</a:t>
                </a:r>
              </a:p>
            </p:txBody>
          </p:sp>
          <p:sp>
            <p:nvSpPr>
              <p:cNvPr id="156711" name="Text Box 36">
                <a:extLst>
                  <a:ext uri="{FF2B5EF4-FFF2-40B4-BE49-F238E27FC236}">
                    <a16:creationId xmlns:a16="http://schemas.microsoft.com/office/drawing/2014/main" id="{2F574D5A-93BE-3E08-299F-154BDCA41668}"/>
                  </a:ext>
                </a:extLst>
              </p:cNvPr>
              <p:cNvSpPr txBox="1">
                <a:spLocks noChangeArrowheads="1"/>
              </p:cNvSpPr>
              <p:nvPr/>
            </p:nvSpPr>
            <p:spPr bwMode="auto">
              <a:xfrm>
                <a:off x="2389140" y="3316477"/>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10</a:t>
                </a:r>
              </a:p>
            </p:txBody>
          </p:sp>
          <p:sp>
            <p:nvSpPr>
              <p:cNvPr id="156712" name="Line 37">
                <a:extLst>
                  <a:ext uri="{FF2B5EF4-FFF2-40B4-BE49-F238E27FC236}">
                    <a16:creationId xmlns:a16="http://schemas.microsoft.com/office/drawing/2014/main" id="{F495439F-E591-B5E4-5A9A-D54A3C78DB81}"/>
                  </a:ext>
                </a:extLst>
              </p:cNvPr>
              <p:cNvSpPr>
                <a:spLocks noChangeShapeType="1"/>
              </p:cNvSpPr>
              <p:nvPr/>
            </p:nvSpPr>
            <p:spPr bwMode="auto">
              <a:xfrm>
                <a:off x="2428494" y="3341878"/>
                <a:ext cx="30099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13" name="Text Box 38">
                <a:extLst>
                  <a:ext uri="{FF2B5EF4-FFF2-40B4-BE49-F238E27FC236}">
                    <a16:creationId xmlns:a16="http://schemas.microsoft.com/office/drawing/2014/main" id="{521E4CF1-F888-AF11-45A4-F011BED54159}"/>
                  </a:ext>
                </a:extLst>
              </p:cNvPr>
              <p:cNvSpPr txBox="1">
                <a:spLocks noChangeArrowheads="1"/>
              </p:cNvSpPr>
              <p:nvPr/>
            </p:nvSpPr>
            <p:spPr bwMode="auto">
              <a:xfrm>
                <a:off x="2389140" y="3075686"/>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12</a:t>
                </a:r>
              </a:p>
            </p:txBody>
          </p:sp>
          <p:sp>
            <p:nvSpPr>
              <p:cNvPr id="156714" name="Line 39">
                <a:extLst>
                  <a:ext uri="{FF2B5EF4-FFF2-40B4-BE49-F238E27FC236}">
                    <a16:creationId xmlns:a16="http://schemas.microsoft.com/office/drawing/2014/main" id="{3F180E36-D5A8-2A32-D5E1-58185A096260}"/>
                  </a:ext>
                </a:extLst>
              </p:cNvPr>
              <p:cNvSpPr>
                <a:spLocks noChangeShapeType="1"/>
              </p:cNvSpPr>
              <p:nvPr/>
            </p:nvSpPr>
            <p:spPr bwMode="auto">
              <a:xfrm>
                <a:off x="2409444" y="4029456"/>
                <a:ext cx="30099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15" name="Text Box 40">
                <a:extLst>
                  <a:ext uri="{FF2B5EF4-FFF2-40B4-BE49-F238E27FC236}">
                    <a16:creationId xmlns:a16="http://schemas.microsoft.com/office/drawing/2014/main" id="{019A03BC-C4A9-7CBC-8374-0F28BAC4E84A}"/>
                  </a:ext>
                </a:extLst>
              </p:cNvPr>
              <p:cNvSpPr txBox="1">
                <a:spLocks noChangeArrowheads="1"/>
              </p:cNvSpPr>
              <p:nvPr/>
            </p:nvSpPr>
            <p:spPr bwMode="auto">
              <a:xfrm>
                <a:off x="2429272" y="3775964"/>
                <a:ext cx="209676"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5</a:t>
                </a:r>
              </a:p>
            </p:txBody>
          </p:sp>
          <p:sp>
            <p:nvSpPr>
              <p:cNvPr id="156716" name="Text Box 33">
                <a:extLst>
                  <a:ext uri="{FF2B5EF4-FFF2-40B4-BE49-F238E27FC236}">
                    <a16:creationId xmlns:a16="http://schemas.microsoft.com/office/drawing/2014/main" id="{2DBCA3E5-496F-3C46-7F07-D494D26BB5CC}"/>
                  </a:ext>
                </a:extLst>
              </p:cNvPr>
              <p:cNvSpPr txBox="1">
                <a:spLocks noChangeArrowheads="1"/>
              </p:cNvSpPr>
              <p:nvPr/>
            </p:nvSpPr>
            <p:spPr bwMode="auto">
              <a:xfrm>
                <a:off x="2390394" y="2017522"/>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20</a:t>
                </a:r>
              </a:p>
            </p:txBody>
          </p:sp>
        </p:grpSp>
        <p:sp>
          <p:nvSpPr>
            <p:cNvPr id="156679" name="Text Box 12">
              <a:extLst>
                <a:ext uri="{FF2B5EF4-FFF2-40B4-BE49-F238E27FC236}">
                  <a16:creationId xmlns:a16="http://schemas.microsoft.com/office/drawing/2014/main" id="{C628C8B4-1AD8-CEEE-578B-B31438D706D7}"/>
                </a:ext>
              </a:extLst>
            </p:cNvPr>
            <p:cNvSpPr txBox="1">
              <a:spLocks noChangeArrowheads="1"/>
            </p:cNvSpPr>
            <p:nvPr/>
          </p:nvSpPr>
          <p:spPr bwMode="auto">
            <a:xfrm rot="-2086670">
              <a:off x="2912038" y="457172"/>
              <a:ext cx="968826"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DNA Ladder</a:t>
              </a:r>
            </a:p>
          </p:txBody>
        </p:sp>
        <p:sp>
          <p:nvSpPr>
            <p:cNvPr id="156680" name="Text Box 13">
              <a:extLst>
                <a:ext uri="{FF2B5EF4-FFF2-40B4-BE49-F238E27FC236}">
                  <a16:creationId xmlns:a16="http://schemas.microsoft.com/office/drawing/2014/main" id="{798B5166-95EA-2895-F96C-FFA9BCD2EF23}"/>
                </a:ext>
              </a:extLst>
            </p:cNvPr>
            <p:cNvSpPr txBox="1">
              <a:spLocks noChangeArrowheads="1"/>
            </p:cNvSpPr>
            <p:nvPr/>
          </p:nvSpPr>
          <p:spPr bwMode="auto">
            <a:xfrm rot="-2086670">
              <a:off x="3399015" y="367877"/>
              <a:ext cx="1323597"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Crime Scene DNA</a:t>
              </a:r>
            </a:p>
          </p:txBody>
        </p:sp>
        <p:sp>
          <p:nvSpPr>
            <p:cNvPr id="156681" name="Text Box 14">
              <a:extLst>
                <a:ext uri="{FF2B5EF4-FFF2-40B4-BE49-F238E27FC236}">
                  <a16:creationId xmlns:a16="http://schemas.microsoft.com/office/drawing/2014/main" id="{B7630723-3EDE-F4D0-5B72-B4231A73E5FF}"/>
                </a:ext>
              </a:extLst>
            </p:cNvPr>
            <p:cNvSpPr txBox="1">
              <a:spLocks noChangeArrowheads="1"/>
            </p:cNvSpPr>
            <p:nvPr/>
          </p:nvSpPr>
          <p:spPr bwMode="auto">
            <a:xfrm rot="-2086670">
              <a:off x="3925491" y="378593"/>
              <a:ext cx="1223155"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#1: Will</a:t>
              </a:r>
            </a:p>
          </p:txBody>
        </p:sp>
        <p:sp>
          <p:nvSpPr>
            <p:cNvPr id="156682" name="Text Box 15">
              <a:extLst>
                <a:ext uri="{FF2B5EF4-FFF2-40B4-BE49-F238E27FC236}">
                  <a16:creationId xmlns:a16="http://schemas.microsoft.com/office/drawing/2014/main" id="{16E19E60-34FE-0318-2A50-CF2B6294A0E2}"/>
                </a:ext>
              </a:extLst>
            </p:cNvPr>
            <p:cNvSpPr txBox="1">
              <a:spLocks noChangeArrowheads="1"/>
            </p:cNvSpPr>
            <p:nvPr/>
          </p:nvSpPr>
          <p:spPr bwMode="auto">
            <a:xfrm rot="-2086670">
              <a:off x="4402294" y="326204"/>
              <a:ext cx="1434238"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#2: Natalie</a:t>
              </a:r>
            </a:p>
          </p:txBody>
        </p:sp>
        <p:sp>
          <p:nvSpPr>
            <p:cNvPr id="156683" name="Text Box 16">
              <a:extLst>
                <a:ext uri="{FF2B5EF4-FFF2-40B4-BE49-F238E27FC236}">
                  <a16:creationId xmlns:a16="http://schemas.microsoft.com/office/drawing/2014/main" id="{38C5A9D9-3CAE-0FBB-2A71-F4B038A344B7}"/>
                </a:ext>
              </a:extLst>
            </p:cNvPr>
            <p:cNvSpPr txBox="1">
              <a:spLocks noChangeArrowheads="1"/>
            </p:cNvSpPr>
            <p:nvPr/>
          </p:nvSpPr>
          <p:spPr bwMode="auto">
            <a:xfrm rot="-2086670">
              <a:off x="4915092" y="358351"/>
              <a:ext cx="1339980"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#3: Molly</a:t>
              </a:r>
            </a:p>
          </p:txBody>
        </p:sp>
        <p:sp>
          <p:nvSpPr>
            <p:cNvPr id="156684" name="Text Box 17">
              <a:extLst>
                <a:ext uri="{FF2B5EF4-FFF2-40B4-BE49-F238E27FC236}">
                  <a16:creationId xmlns:a16="http://schemas.microsoft.com/office/drawing/2014/main" id="{AAAD8C21-08C1-485D-11CE-00F417B18CF9}"/>
                </a:ext>
              </a:extLst>
            </p:cNvPr>
            <p:cNvSpPr txBox="1">
              <a:spLocks noChangeArrowheads="1"/>
            </p:cNvSpPr>
            <p:nvPr/>
          </p:nvSpPr>
          <p:spPr bwMode="auto">
            <a:xfrm rot="-2086670">
              <a:off x="5453846" y="364304"/>
              <a:ext cx="1264712"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#4: Jude</a:t>
              </a:r>
            </a:p>
          </p:txBody>
        </p:sp>
        <p:sp>
          <p:nvSpPr>
            <p:cNvPr id="156685" name="Text Box 18">
              <a:extLst>
                <a:ext uri="{FF2B5EF4-FFF2-40B4-BE49-F238E27FC236}">
                  <a16:creationId xmlns:a16="http://schemas.microsoft.com/office/drawing/2014/main" id="{B6D03C66-F028-B7A0-D0D2-E6A55D3150E8}"/>
                </a:ext>
              </a:extLst>
            </p:cNvPr>
            <p:cNvSpPr txBox="1">
              <a:spLocks noChangeArrowheads="1"/>
            </p:cNvSpPr>
            <p:nvPr/>
          </p:nvSpPr>
          <p:spPr bwMode="auto">
            <a:xfrm rot="-2086670">
              <a:off x="5920992" y="329777"/>
              <a:ext cx="1446429"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#5: Maggie</a:t>
              </a:r>
            </a:p>
          </p:txBody>
        </p:sp>
        <p:sp>
          <p:nvSpPr>
            <p:cNvPr id="156686" name="Text Box 19">
              <a:extLst>
                <a:ext uri="{FF2B5EF4-FFF2-40B4-BE49-F238E27FC236}">
                  <a16:creationId xmlns:a16="http://schemas.microsoft.com/office/drawing/2014/main" id="{99F34BE3-0F04-CB6C-39C8-7F53776DCF61}"/>
                </a:ext>
              </a:extLst>
            </p:cNvPr>
            <p:cNvSpPr txBox="1">
              <a:spLocks noChangeArrowheads="1"/>
            </p:cNvSpPr>
            <p:nvPr/>
          </p:nvSpPr>
          <p:spPr bwMode="auto">
            <a:xfrm rot="-2086670">
              <a:off x="6444433" y="354779"/>
              <a:ext cx="1325591"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#6: Vince</a:t>
              </a:r>
            </a:p>
          </p:txBody>
        </p:sp>
        <p:sp>
          <p:nvSpPr>
            <p:cNvPr id="156687" name="Text Box 20">
              <a:extLst>
                <a:ext uri="{FF2B5EF4-FFF2-40B4-BE49-F238E27FC236}">
                  <a16:creationId xmlns:a16="http://schemas.microsoft.com/office/drawing/2014/main" id="{26A73CDE-1453-6FC9-E88F-7538BCE45F3B}"/>
                </a:ext>
              </a:extLst>
            </p:cNvPr>
            <p:cNvSpPr txBox="1">
              <a:spLocks noChangeArrowheads="1"/>
            </p:cNvSpPr>
            <p:nvPr/>
          </p:nvSpPr>
          <p:spPr bwMode="auto">
            <a:xfrm rot="-2086670">
              <a:off x="6976343" y="376211"/>
              <a:ext cx="1210042"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#7: Liza</a:t>
              </a:r>
            </a:p>
          </p:txBody>
        </p:sp>
      </p:grpSp>
      <p:sp>
        <p:nvSpPr>
          <p:cNvPr id="156674" name="Text Box 31">
            <a:extLst>
              <a:ext uri="{FF2B5EF4-FFF2-40B4-BE49-F238E27FC236}">
                <a16:creationId xmlns:a16="http://schemas.microsoft.com/office/drawing/2014/main" id="{B51E2B54-D93D-44ED-95EF-26B10F17E0AC}"/>
              </a:ext>
            </a:extLst>
          </p:cNvPr>
          <p:cNvSpPr txBox="1">
            <a:spLocks noChangeArrowheads="1"/>
          </p:cNvSpPr>
          <p:nvPr/>
        </p:nvSpPr>
        <p:spPr bwMode="auto">
          <a:xfrm>
            <a:off x="2170113" y="2017713"/>
            <a:ext cx="355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30</a:t>
            </a:r>
          </a:p>
        </p:txBody>
      </p:sp>
      <p:sp>
        <p:nvSpPr>
          <p:cNvPr id="156675" name="Line 66">
            <a:extLst>
              <a:ext uri="{FF2B5EF4-FFF2-40B4-BE49-F238E27FC236}">
                <a16:creationId xmlns:a16="http://schemas.microsoft.com/office/drawing/2014/main" id="{040B4A5B-22AD-FC4B-EFFC-4704C6498978}"/>
              </a:ext>
            </a:extLst>
          </p:cNvPr>
          <p:cNvSpPr>
            <a:spLocks noChangeShapeType="1"/>
          </p:cNvSpPr>
          <p:nvPr/>
        </p:nvSpPr>
        <p:spPr bwMode="auto">
          <a:xfrm>
            <a:off x="2708275" y="5630863"/>
            <a:ext cx="314325"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76" name="Line 67">
            <a:extLst>
              <a:ext uri="{FF2B5EF4-FFF2-40B4-BE49-F238E27FC236}">
                <a16:creationId xmlns:a16="http://schemas.microsoft.com/office/drawing/2014/main" id="{88EE92E6-F0D0-5AD6-F318-FCD0DB539AC4}"/>
              </a:ext>
            </a:extLst>
          </p:cNvPr>
          <p:cNvSpPr>
            <a:spLocks noChangeShapeType="1"/>
          </p:cNvSpPr>
          <p:nvPr/>
        </p:nvSpPr>
        <p:spPr bwMode="auto">
          <a:xfrm>
            <a:off x="2708275" y="3679825"/>
            <a:ext cx="314325"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77" name="Line 68">
            <a:extLst>
              <a:ext uri="{FF2B5EF4-FFF2-40B4-BE49-F238E27FC236}">
                <a16:creationId xmlns:a16="http://schemas.microsoft.com/office/drawing/2014/main" id="{8561BC13-D10C-35E4-2C59-DD76E25DE590}"/>
              </a:ext>
            </a:extLst>
          </p:cNvPr>
          <p:cNvSpPr>
            <a:spLocks noChangeShapeType="1"/>
          </p:cNvSpPr>
          <p:nvPr/>
        </p:nvSpPr>
        <p:spPr bwMode="auto">
          <a:xfrm>
            <a:off x="2708275" y="2024063"/>
            <a:ext cx="314325"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DCEDBE-5B57-14FF-4785-FC5BD324B9B5}"/>
              </a:ext>
            </a:extLst>
          </p:cNvPr>
          <p:cNvSpPr txBox="1">
            <a:spLocks/>
          </p:cNvSpPr>
          <p:nvPr/>
        </p:nvSpPr>
        <p:spPr>
          <a:xfrm>
            <a:off x="0" y="3043238"/>
            <a:ext cx="9144000" cy="1143000"/>
          </a:xfrm>
          <a:prstGeom prst="rect">
            <a:avLst/>
          </a:prstGeom>
        </p:spPr>
        <p:txBody>
          <a:bodyPr anchor="ctr"/>
          <a:lstStyle>
            <a:lvl1pPr marL="342900" indent="-34290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80000"/>
              </a:lnSpc>
              <a:spcBef>
                <a:spcPct val="20000"/>
              </a:spcBef>
            </a:pPr>
            <a:r>
              <a:rPr lang="en-US" altLang="en-US" sz="3200">
                <a:solidFill>
                  <a:srgbClr val="000000"/>
                </a:solidFill>
              </a:rPr>
              <a:t>Please PAUSE and analyze your suspect’s DNA.</a:t>
            </a:r>
            <a:endParaRPr lang="en-US" altLang="en-US" sz="3200" b="1">
              <a:solidFill>
                <a:srgbClr val="000000"/>
              </a:solidFill>
            </a:endParaRPr>
          </a:p>
        </p:txBody>
      </p:sp>
      <p:sp>
        <p:nvSpPr>
          <p:cNvPr id="4" name="Title 1">
            <a:extLst>
              <a:ext uri="{FF2B5EF4-FFF2-40B4-BE49-F238E27FC236}">
                <a16:creationId xmlns:a16="http://schemas.microsoft.com/office/drawing/2014/main" id="{76836812-77A8-05C0-4F00-ADC646FD49E5}"/>
              </a:ext>
            </a:extLst>
          </p:cNvPr>
          <p:cNvSpPr txBox="1">
            <a:spLocks/>
          </p:cNvSpPr>
          <p:nvPr/>
        </p:nvSpPr>
        <p:spPr>
          <a:xfrm>
            <a:off x="0" y="1900238"/>
            <a:ext cx="9144000" cy="1143000"/>
          </a:xfrm>
          <a:prstGeom prst="rect">
            <a:avLst/>
          </a:prstGeom>
        </p:spPr>
        <p:txBody>
          <a:bodyPr anchor="ctr"/>
          <a:lstStyle/>
          <a:p>
            <a:pPr marL="342900" indent="-342900" algn="ctr" fontAlgn="auto">
              <a:lnSpc>
                <a:spcPct val="80000"/>
              </a:lnSpc>
              <a:spcBef>
                <a:spcPct val="20000"/>
              </a:spcBef>
              <a:spcAft>
                <a:spcPts val="0"/>
              </a:spcAft>
              <a:defRPr/>
            </a:pPr>
            <a:br>
              <a:rPr lang="en-US" sz="1200">
                <a:solidFill>
                  <a:srgbClr val="000000"/>
                </a:solidFill>
                <a:latin typeface="+mj-lt"/>
                <a:ea typeface="+mj-ea"/>
                <a:cs typeface="+mj-cs"/>
              </a:rPr>
            </a:br>
            <a:r>
              <a:rPr lang="en-US" sz="6000" b="1">
                <a:solidFill>
                  <a:srgbClr val="000000"/>
                </a:solidFill>
                <a:latin typeface="+mj-lt"/>
                <a:ea typeface="+mj-ea"/>
                <a:cs typeface="+mj-cs"/>
              </a:rPr>
              <a:t>Can we ID the thief?</a:t>
            </a:r>
            <a:endParaRPr lang="en-US" sz="5500" b="1">
              <a:solidFill>
                <a:srgbClr val="000000"/>
              </a:solidFill>
              <a:latin typeface="+mj-lt"/>
              <a:ea typeface="+mj-ea"/>
              <a:cs typeface="+mj-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69" name="Group 123">
            <a:extLst>
              <a:ext uri="{FF2B5EF4-FFF2-40B4-BE49-F238E27FC236}">
                <a16:creationId xmlns:a16="http://schemas.microsoft.com/office/drawing/2014/main" id="{CEF891F3-F8A9-63DE-9EEF-032491165826}"/>
              </a:ext>
            </a:extLst>
          </p:cNvPr>
          <p:cNvGrpSpPr>
            <a:grpSpLocks noChangeAspect="1"/>
          </p:cNvGrpSpPr>
          <p:nvPr/>
        </p:nvGrpSpPr>
        <p:grpSpPr bwMode="auto">
          <a:xfrm>
            <a:off x="1943100" y="555625"/>
            <a:ext cx="5375275" cy="6175375"/>
            <a:chOff x="2700856" y="326204"/>
            <a:chExt cx="5485529" cy="4726703"/>
          </a:xfrm>
        </p:grpSpPr>
        <p:grpSp>
          <p:nvGrpSpPr>
            <p:cNvPr id="160798" name="Group 112">
              <a:extLst>
                <a:ext uri="{FF2B5EF4-FFF2-40B4-BE49-F238E27FC236}">
                  <a16:creationId xmlns:a16="http://schemas.microsoft.com/office/drawing/2014/main" id="{03372C63-B1D1-BE4C-5AFE-DC08D2664CFE}"/>
                </a:ext>
              </a:extLst>
            </p:cNvPr>
            <p:cNvGrpSpPr>
              <a:grpSpLocks/>
            </p:cNvGrpSpPr>
            <p:nvPr/>
          </p:nvGrpSpPr>
          <p:grpSpPr bwMode="auto">
            <a:xfrm>
              <a:off x="2700856" y="906445"/>
              <a:ext cx="4908691" cy="4146462"/>
              <a:chOff x="2209800" y="335647"/>
              <a:chExt cx="3732276" cy="4454649"/>
            </a:xfrm>
          </p:grpSpPr>
          <p:sp>
            <p:nvSpPr>
              <p:cNvPr id="45" name="Rectangle 2">
                <a:extLst>
                  <a:ext uri="{FF2B5EF4-FFF2-40B4-BE49-F238E27FC236}">
                    <a16:creationId xmlns:a16="http://schemas.microsoft.com/office/drawing/2014/main" id="{C7D60DCC-031E-9EEA-3003-328392B28E9A}"/>
                  </a:ext>
                </a:extLst>
              </p:cNvPr>
              <p:cNvSpPr>
                <a:spLocks noChangeAspect="1" noChangeArrowheads="1"/>
              </p:cNvSpPr>
              <p:nvPr/>
            </p:nvSpPr>
            <p:spPr bwMode="auto">
              <a:xfrm>
                <a:off x="2209800" y="336262"/>
                <a:ext cx="3732349" cy="4454034"/>
              </a:xfrm>
              <a:prstGeom prst="rect">
                <a:avLst/>
              </a:prstGeom>
              <a:gradFill flip="none" rotWithShape="1">
                <a:gsLst>
                  <a:gs pos="0">
                    <a:schemeClr val="bg1">
                      <a:lumMod val="85000"/>
                      <a:lumOff val="15000"/>
                    </a:schemeClr>
                  </a:gs>
                  <a:gs pos="100000">
                    <a:srgbClr val="FFFFFF"/>
                  </a:gs>
                </a:gsLst>
                <a:lin ang="16740000" scaled="0"/>
                <a:tileRect/>
              </a:gradFill>
              <a:ln w="9525">
                <a:noFill/>
                <a:miter lim="800000"/>
                <a:headEnd/>
                <a:tailEnd/>
              </a:ln>
            </p:spPr>
            <p:txBody>
              <a:bodyPr wrap="none" anchor="ctr"/>
              <a:lstStyle/>
              <a:p>
                <a:pPr fontAlgn="auto">
                  <a:spcBef>
                    <a:spcPts val="0"/>
                  </a:spcBef>
                  <a:spcAft>
                    <a:spcPts val="0"/>
                  </a:spcAft>
                  <a:defRPr/>
                </a:pPr>
                <a:endParaRPr lang="en-US" sz="1200">
                  <a:solidFill>
                    <a:schemeClr val="bg1"/>
                  </a:solidFill>
                  <a:latin typeface="+mn-lt"/>
                  <a:ea typeface="+mn-ea"/>
                </a:endParaRPr>
              </a:p>
            </p:txBody>
          </p:sp>
          <p:sp>
            <p:nvSpPr>
              <p:cNvPr id="160809" name="Rectangle 3">
                <a:extLst>
                  <a:ext uri="{FF2B5EF4-FFF2-40B4-BE49-F238E27FC236}">
                    <a16:creationId xmlns:a16="http://schemas.microsoft.com/office/drawing/2014/main" id="{3F80CDEF-A68F-3CFB-BE69-EE7EC427C160}"/>
                  </a:ext>
                </a:extLst>
              </p:cNvPr>
              <p:cNvSpPr>
                <a:spLocks noChangeArrowheads="1"/>
              </p:cNvSpPr>
              <p:nvPr/>
            </p:nvSpPr>
            <p:spPr bwMode="auto">
              <a:xfrm>
                <a:off x="2390394"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0810" name="Rectangle 4">
                <a:extLst>
                  <a:ext uri="{FF2B5EF4-FFF2-40B4-BE49-F238E27FC236}">
                    <a16:creationId xmlns:a16="http://schemas.microsoft.com/office/drawing/2014/main" id="{46786EEF-5706-18E3-7692-EBB187E65D99}"/>
                  </a:ext>
                </a:extLst>
              </p:cNvPr>
              <p:cNvSpPr>
                <a:spLocks noChangeArrowheads="1"/>
              </p:cNvSpPr>
              <p:nvPr/>
            </p:nvSpPr>
            <p:spPr bwMode="auto">
              <a:xfrm>
                <a:off x="2774156"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0811" name="Rectangle 5">
                <a:extLst>
                  <a:ext uri="{FF2B5EF4-FFF2-40B4-BE49-F238E27FC236}">
                    <a16:creationId xmlns:a16="http://schemas.microsoft.com/office/drawing/2014/main" id="{F5D5BBE4-2A02-4D1F-05F5-73A41FC528D3}"/>
                  </a:ext>
                </a:extLst>
              </p:cNvPr>
              <p:cNvSpPr>
                <a:spLocks noChangeArrowheads="1"/>
              </p:cNvSpPr>
              <p:nvPr/>
            </p:nvSpPr>
            <p:spPr bwMode="auto">
              <a:xfrm>
                <a:off x="3157919"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0812" name="Rectangle 6">
                <a:extLst>
                  <a:ext uri="{FF2B5EF4-FFF2-40B4-BE49-F238E27FC236}">
                    <a16:creationId xmlns:a16="http://schemas.microsoft.com/office/drawing/2014/main" id="{147DBA0D-BE8E-3AD2-1D37-03DC600817FA}"/>
                  </a:ext>
                </a:extLst>
              </p:cNvPr>
              <p:cNvSpPr>
                <a:spLocks noChangeArrowheads="1"/>
              </p:cNvSpPr>
              <p:nvPr/>
            </p:nvSpPr>
            <p:spPr bwMode="auto">
              <a:xfrm>
                <a:off x="3537919"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0813" name="Rectangle 7">
                <a:extLst>
                  <a:ext uri="{FF2B5EF4-FFF2-40B4-BE49-F238E27FC236}">
                    <a16:creationId xmlns:a16="http://schemas.microsoft.com/office/drawing/2014/main" id="{86F1848F-9EFB-11E3-2812-4B7447328441}"/>
                  </a:ext>
                </a:extLst>
              </p:cNvPr>
              <p:cNvSpPr>
                <a:spLocks noChangeArrowheads="1"/>
              </p:cNvSpPr>
              <p:nvPr/>
            </p:nvSpPr>
            <p:spPr bwMode="auto">
              <a:xfrm>
                <a:off x="3925443"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0814" name="Rectangle 8">
                <a:extLst>
                  <a:ext uri="{FF2B5EF4-FFF2-40B4-BE49-F238E27FC236}">
                    <a16:creationId xmlns:a16="http://schemas.microsoft.com/office/drawing/2014/main" id="{E51A537D-572F-3EA0-78B7-D35946DAE74A}"/>
                  </a:ext>
                </a:extLst>
              </p:cNvPr>
              <p:cNvSpPr>
                <a:spLocks noChangeArrowheads="1"/>
              </p:cNvSpPr>
              <p:nvPr/>
            </p:nvSpPr>
            <p:spPr bwMode="auto">
              <a:xfrm>
                <a:off x="4312968"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0815" name="Rectangle 9">
                <a:extLst>
                  <a:ext uri="{FF2B5EF4-FFF2-40B4-BE49-F238E27FC236}">
                    <a16:creationId xmlns:a16="http://schemas.microsoft.com/office/drawing/2014/main" id="{A120F1EC-A1ED-0D3F-1CB5-DCA0B927BAB4}"/>
                  </a:ext>
                </a:extLst>
              </p:cNvPr>
              <p:cNvSpPr>
                <a:spLocks noChangeArrowheads="1"/>
              </p:cNvSpPr>
              <p:nvPr/>
            </p:nvSpPr>
            <p:spPr bwMode="auto">
              <a:xfrm>
                <a:off x="4692968"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0816" name="Rectangle 10">
                <a:extLst>
                  <a:ext uri="{FF2B5EF4-FFF2-40B4-BE49-F238E27FC236}">
                    <a16:creationId xmlns:a16="http://schemas.microsoft.com/office/drawing/2014/main" id="{F870D392-CECD-112F-CA7A-CD9DFB3A9984}"/>
                  </a:ext>
                </a:extLst>
              </p:cNvPr>
              <p:cNvSpPr>
                <a:spLocks noChangeArrowheads="1"/>
              </p:cNvSpPr>
              <p:nvPr/>
            </p:nvSpPr>
            <p:spPr bwMode="auto">
              <a:xfrm>
                <a:off x="5076730"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0817" name="Rectangle 11">
                <a:extLst>
                  <a:ext uri="{FF2B5EF4-FFF2-40B4-BE49-F238E27FC236}">
                    <a16:creationId xmlns:a16="http://schemas.microsoft.com/office/drawing/2014/main" id="{45F522EC-3755-C4D8-3F80-5F0F15094BB3}"/>
                  </a:ext>
                </a:extLst>
              </p:cNvPr>
              <p:cNvSpPr>
                <a:spLocks noChangeArrowheads="1"/>
              </p:cNvSpPr>
              <p:nvPr/>
            </p:nvSpPr>
            <p:spPr bwMode="auto">
              <a:xfrm>
                <a:off x="5460492"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0818" name="Line 21">
                <a:extLst>
                  <a:ext uri="{FF2B5EF4-FFF2-40B4-BE49-F238E27FC236}">
                    <a16:creationId xmlns:a16="http://schemas.microsoft.com/office/drawing/2014/main" id="{DBC6CCFE-21C6-022F-7093-F31BB208C109}"/>
                  </a:ext>
                </a:extLst>
              </p:cNvPr>
              <p:cNvSpPr>
                <a:spLocks noChangeShapeType="1"/>
              </p:cNvSpPr>
              <p:nvPr/>
            </p:nvSpPr>
            <p:spPr bwMode="auto">
              <a:xfrm>
                <a:off x="2390394" y="959358"/>
                <a:ext cx="30099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19" name="Line 22">
                <a:extLst>
                  <a:ext uri="{FF2B5EF4-FFF2-40B4-BE49-F238E27FC236}">
                    <a16:creationId xmlns:a16="http://schemas.microsoft.com/office/drawing/2014/main" id="{F853CF03-A74F-4E92-0921-DBF80088A451}"/>
                  </a:ext>
                </a:extLst>
              </p:cNvPr>
              <p:cNvSpPr>
                <a:spLocks noChangeShapeType="1"/>
              </p:cNvSpPr>
              <p:nvPr/>
            </p:nvSpPr>
            <p:spPr bwMode="auto">
              <a:xfrm>
                <a:off x="2403094" y="1174750"/>
                <a:ext cx="300990" cy="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20" name="Line 23">
                <a:extLst>
                  <a:ext uri="{FF2B5EF4-FFF2-40B4-BE49-F238E27FC236}">
                    <a16:creationId xmlns:a16="http://schemas.microsoft.com/office/drawing/2014/main" id="{E39107C7-D515-F2B3-68D5-F78E7A11E5FB}"/>
                  </a:ext>
                </a:extLst>
              </p:cNvPr>
              <p:cNvSpPr>
                <a:spLocks noChangeShapeType="1"/>
              </p:cNvSpPr>
              <p:nvPr/>
            </p:nvSpPr>
            <p:spPr bwMode="auto">
              <a:xfrm>
                <a:off x="2409444" y="1380744"/>
                <a:ext cx="30099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21" name="Line 24">
                <a:extLst>
                  <a:ext uri="{FF2B5EF4-FFF2-40B4-BE49-F238E27FC236}">
                    <a16:creationId xmlns:a16="http://schemas.microsoft.com/office/drawing/2014/main" id="{37D4CBD3-BF3E-C97F-AE91-E9425BD4256C}"/>
                  </a:ext>
                </a:extLst>
              </p:cNvPr>
              <p:cNvSpPr>
                <a:spLocks noChangeShapeType="1"/>
              </p:cNvSpPr>
              <p:nvPr/>
            </p:nvSpPr>
            <p:spPr bwMode="auto">
              <a:xfrm>
                <a:off x="2409444" y="2283714"/>
                <a:ext cx="300990"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22" name="Line 25">
                <a:extLst>
                  <a:ext uri="{FF2B5EF4-FFF2-40B4-BE49-F238E27FC236}">
                    <a16:creationId xmlns:a16="http://schemas.microsoft.com/office/drawing/2014/main" id="{858F4ACC-65F0-DA3D-F02A-2AC9B2A20626}"/>
                  </a:ext>
                </a:extLst>
              </p:cNvPr>
              <p:cNvSpPr>
                <a:spLocks noChangeShapeType="1"/>
              </p:cNvSpPr>
              <p:nvPr/>
            </p:nvSpPr>
            <p:spPr bwMode="auto">
              <a:xfrm>
                <a:off x="2415794" y="1741932"/>
                <a:ext cx="30099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23" name="Line 26">
                <a:extLst>
                  <a:ext uri="{FF2B5EF4-FFF2-40B4-BE49-F238E27FC236}">
                    <a16:creationId xmlns:a16="http://schemas.microsoft.com/office/drawing/2014/main" id="{2E7C4DA4-3FCA-A8E6-A858-94ECFDE6E226}"/>
                  </a:ext>
                </a:extLst>
              </p:cNvPr>
              <p:cNvSpPr>
                <a:spLocks noChangeShapeType="1"/>
              </p:cNvSpPr>
              <p:nvPr/>
            </p:nvSpPr>
            <p:spPr bwMode="auto">
              <a:xfrm>
                <a:off x="2415794" y="2644902"/>
                <a:ext cx="300990"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24" name="Line 27">
                <a:extLst>
                  <a:ext uri="{FF2B5EF4-FFF2-40B4-BE49-F238E27FC236}">
                    <a16:creationId xmlns:a16="http://schemas.microsoft.com/office/drawing/2014/main" id="{4CE5EF30-533C-74D1-2412-800AAF8BC521}"/>
                  </a:ext>
                </a:extLst>
              </p:cNvPr>
              <p:cNvSpPr>
                <a:spLocks noChangeShapeType="1"/>
              </p:cNvSpPr>
              <p:nvPr/>
            </p:nvSpPr>
            <p:spPr bwMode="auto">
              <a:xfrm>
                <a:off x="2409444" y="3547872"/>
                <a:ext cx="30099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25" name="Line 28">
                <a:extLst>
                  <a:ext uri="{FF2B5EF4-FFF2-40B4-BE49-F238E27FC236}">
                    <a16:creationId xmlns:a16="http://schemas.microsoft.com/office/drawing/2014/main" id="{F97BDFDC-36C9-2F4B-ADE8-F32A0E47373D}"/>
                  </a:ext>
                </a:extLst>
              </p:cNvPr>
              <p:cNvSpPr>
                <a:spLocks noChangeShapeType="1"/>
              </p:cNvSpPr>
              <p:nvPr/>
            </p:nvSpPr>
            <p:spPr bwMode="auto">
              <a:xfrm>
                <a:off x="2403094" y="4511040"/>
                <a:ext cx="300990" cy="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26" name="Text Box 29">
                <a:extLst>
                  <a:ext uri="{FF2B5EF4-FFF2-40B4-BE49-F238E27FC236}">
                    <a16:creationId xmlns:a16="http://schemas.microsoft.com/office/drawing/2014/main" id="{906BB7BE-170C-1A66-8F93-C2A666A9AFF8}"/>
                  </a:ext>
                </a:extLst>
              </p:cNvPr>
              <p:cNvSpPr txBox="1">
                <a:spLocks noChangeArrowheads="1"/>
              </p:cNvSpPr>
              <p:nvPr/>
            </p:nvSpPr>
            <p:spPr bwMode="auto">
              <a:xfrm>
                <a:off x="2429272" y="4270248"/>
                <a:ext cx="209676"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1</a:t>
                </a:r>
              </a:p>
            </p:txBody>
          </p:sp>
          <p:sp>
            <p:nvSpPr>
              <p:cNvPr id="160827" name="Text Box 30">
                <a:extLst>
                  <a:ext uri="{FF2B5EF4-FFF2-40B4-BE49-F238E27FC236}">
                    <a16:creationId xmlns:a16="http://schemas.microsoft.com/office/drawing/2014/main" id="{FDA239C4-1809-4F74-06B7-E4A6F70784FC}"/>
                  </a:ext>
                </a:extLst>
              </p:cNvPr>
              <p:cNvSpPr txBox="1">
                <a:spLocks noChangeArrowheads="1"/>
              </p:cNvSpPr>
              <p:nvPr/>
            </p:nvSpPr>
            <p:spPr bwMode="auto">
              <a:xfrm>
                <a:off x="2389140" y="693166"/>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35</a:t>
                </a:r>
              </a:p>
            </p:txBody>
          </p:sp>
          <p:sp>
            <p:nvSpPr>
              <p:cNvPr id="160828" name="Text Box 31">
                <a:extLst>
                  <a:ext uri="{FF2B5EF4-FFF2-40B4-BE49-F238E27FC236}">
                    <a16:creationId xmlns:a16="http://schemas.microsoft.com/office/drawing/2014/main" id="{53D87919-1251-556D-F8CF-89CE16737857}"/>
                  </a:ext>
                </a:extLst>
              </p:cNvPr>
              <p:cNvSpPr txBox="1">
                <a:spLocks noChangeArrowheads="1"/>
              </p:cNvSpPr>
              <p:nvPr/>
            </p:nvSpPr>
            <p:spPr bwMode="auto">
              <a:xfrm>
                <a:off x="2386569" y="914476"/>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30</a:t>
                </a:r>
              </a:p>
            </p:txBody>
          </p:sp>
          <p:sp>
            <p:nvSpPr>
              <p:cNvPr id="160829" name="Text Box 32">
                <a:extLst>
                  <a:ext uri="{FF2B5EF4-FFF2-40B4-BE49-F238E27FC236}">
                    <a16:creationId xmlns:a16="http://schemas.microsoft.com/office/drawing/2014/main" id="{CE551DF4-E494-662E-E754-829F6ECCAEE2}"/>
                  </a:ext>
                </a:extLst>
              </p:cNvPr>
              <p:cNvSpPr txBox="1">
                <a:spLocks noChangeArrowheads="1"/>
              </p:cNvSpPr>
              <p:nvPr/>
            </p:nvSpPr>
            <p:spPr bwMode="auto">
              <a:xfrm>
                <a:off x="2389140" y="1136650"/>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28</a:t>
                </a:r>
              </a:p>
            </p:txBody>
          </p:sp>
          <p:sp>
            <p:nvSpPr>
              <p:cNvPr id="160830" name="Text Box 33">
                <a:extLst>
                  <a:ext uri="{FF2B5EF4-FFF2-40B4-BE49-F238E27FC236}">
                    <a16:creationId xmlns:a16="http://schemas.microsoft.com/office/drawing/2014/main" id="{36B9F322-0D86-EE3C-5CDF-C6BC9F8B7954}"/>
                  </a:ext>
                </a:extLst>
              </p:cNvPr>
              <p:cNvSpPr txBox="1">
                <a:spLocks noChangeArrowheads="1"/>
              </p:cNvSpPr>
              <p:nvPr/>
            </p:nvSpPr>
            <p:spPr bwMode="auto">
              <a:xfrm>
                <a:off x="2390394" y="1488440"/>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24</a:t>
                </a:r>
              </a:p>
            </p:txBody>
          </p:sp>
          <p:sp>
            <p:nvSpPr>
              <p:cNvPr id="160831" name="Text Box 35">
                <a:extLst>
                  <a:ext uri="{FF2B5EF4-FFF2-40B4-BE49-F238E27FC236}">
                    <a16:creationId xmlns:a16="http://schemas.microsoft.com/office/drawing/2014/main" id="{5049F797-1A21-3532-9026-5A914926E37E}"/>
                  </a:ext>
                </a:extLst>
              </p:cNvPr>
              <p:cNvSpPr txBox="1">
                <a:spLocks noChangeArrowheads="1"/>
              </p:cNvSpPr>
              <p:nvPr/>
            </p:nvSpPr>
            <p:spPr bwMode="auto">
              <a:xfrm>
                <a:off x="2389140" y="2391410"/>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16</a:t>
                </a:r>
              </a:p>
            </p:txBody>
          </p:sp>
          <p:sp>
            <p:nvSpPr>
              <p:cNvPr id="160832" name="Text Box 36">
                <a:extLst>
                  <a:ext uri="{FF2B5EF4-FFF2-40B4-BE49-F238E27FC236}">
                    <a16:creationId xmlns:a16="http://schemas.microsoft.com/office/drawing/2014/main" id="{B347FD79-D5FA-7352-F42A-016C750D85EC}"/>
                  </a:ext>
                </a:extLst>
              </p:cNvPr>
              <p:cNvSpPr txBox="1">
                <a:spLocks noChangeArrowheads="1"/>
              </p:cNvSpPr>
              <p:nvPr/>
            </p:nvSpPr>
            <p:spPr bwMode="auto">
              <a:xfrm>
                <a:off x="2389140" y="3316478"/>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10</a:t>
                </a:r>
              </a:p>
            </p:txBody>
          </p:sp>
          <p:sp>
            <p:nvSpPr>
              <p:cNvPr id="160833" name="Line 37">
                <a:extLst>
                  <a:ext uri="{FF2B5EF4-FFF2-40B4-BE49-F238E27FC236}">
                    <a16:creationId xmlns:a16="http://schemas.microsoft.com/office/drawing/2014/main" id="{7CE7946C-D584-CF8F-C638-DD90C45E52FD}"/>
                  </a:ext>
                </a:extLst>
              </p:cNvPr>
              <p:cNvSpPr>
                <a:spLocks noChangeShapeType="1"/>
              </p:cNvSpPr>
              <p:nvPr/>
            </p:nvSpPr>
            <p:spPr bwMode="auto">
              <a:xfrm>
                <a:off x="2428494" y="3341878"/>
                <a:ext cx="30099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34" name="Text Box 38">
                <a:extLst>
                  <a:ext uri="{FF2B5EF4-FFF2-40B4-BE49-F238E27FC236}">
                    <a16:creationId xmlns:a16="http://schemas.microsoft.com/office/drawing/2014/main" id="{985C7D5A-52B9-D046-1FD3-1EC6CEBC283A}"/>
                  </a:ext>
                </a:extLst>
              </p:cNvPr>
              <p:cNvSpPr txBox="1">
                <a:spLocks noChangeArrowheads="1"/>
              </p:cNvSpPr>
              <p:nvPr/>
            </p:nvSpPr>
            <p:spPr bwMode="auto">
              <a:xfrm>
                <a:off x="2389140" y="3075686"/>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12</a:t>
                </a:r>
              </a:p>
            </p:txBody>
          </p:sp>
          <p:sp>
            <p:nvSpPr>
              <p:cNvPr id="160835" name="Line 39">
                <a:extLst>
                  <a:ext uri="{FF2B5EF4-FFF2-40B4-BE49-F238E27FC236}">
                    <a16:creationId xmlns:a16="http://schemas.microsoft.com/office/drawing/2014/main" id="{3A45C32D-0365-E389-7415-1A0DAF33FDDE}"/>
                  </a:ext>
                </a:extLst>
              </p:cNvPr>
              <p:cNvSpPr>
                <a:spLocks noChangeShapeType="1"/>
              </p:cNvSpPr>
              <p:nvPr/>
            </p:nvSpPr>
            <p:spPr bwMode="auto">
              <a:xfrm>
                <a:off x="2409444" y="4029456"/>
                <a:ext cx="30099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36" name="Text Box 40">
                <a:extLst>
                  <a:ext uri="{FF2B5EF4-FFF2-40B4-BE49-F238E27FC236}">
                    <a16:creationId xmlns:a16="http://schemas.microsoft.com/office/drawing/2014/main" id="{4E17C25D-6340-0902-7AF0-31A421549843}"/>
                  </a:ext>
                </a:extLst>
              </p:cNvPr>
              <p:cNvSpPr txBox="1">
                <a:spLocks noChangeArrowheads="1"/>
              </p:cNvSpPr>
              <p:nvPr/>
            </p:nvSpPr>
            <p:spPr bwMode="auto">
              <a:xfrm>
                <a:off x="2429272" y="3775964"/>
                <a:ext cx="209676"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5</a:t>
                </a:r>
              </a:p>
            </p:txBody>
          </p:sp>
          <p:sp>
            <p:nvSpPr>
              <p:cNvPr id="160837" name="Text Box 33">
                <a:extLst>
                  <a:ext uri="{FF2B5EF4-FFF2-40B4-BE49-F238E27FC236}">
                    <a16:creationId xmlns:a16="http://schemas.microsoft.com/office/drawing/2014/main" id="{F639969F-22EC-AF7A-7270-8544B4B07BCC}"/>
                  </a:ext>
                </a:extLst>
              </p:cNvPr>
              <p:cNvSpPr txBox="1">
                <a:spLocks noChangeArrowheads="1"/>
              </p:cNvSpPr>
              <p:nvPr/>
            </p:nvSpPr>
            <p:spPr bwMode="auto">
              <a:xfrm>
                <a:off x="2390394" y="2017522"/>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20</a:t>
                </a:r>
              </a:p>
            </p:txBody>
          </p:sp>
        </p:grpSp>
        <p:sp>
          <p:nvSpPr>
            <p:cNvPr id="160799" name="Text Box 12">
              <a:extLst>
                <a:ext uri="{FF2B5EF4-FFF2-40B4-BE49-F238E27FC236}">
                  <a16:creationId xmlns:a16="http://schemas.microsoft.com/office/drawing/2014/main" id="{1581410E-D1FA-4491-6194-416CA6D36D3F}"/>
                </a:ext>
              </a:extLst>
            </p:cNvPr>
            <p:cNvSpPr txBox="1">
              <a:spLocks noChangeArrowheads="1"/>
            </p:cNvSpPr>
            <p:nvPr/>
          </p:nvSpPr>
          <p:spPr bwMode="auto">
            <a:xfrm rot="-2086670">
              <a:off x="2912038" y="457172"/>
              <a:ext cx="968826"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DNA Ladder</a:t>
              </a:r>
            </a:p>
          </p:txBody>
        </p:sp>
        <p:sp>
          <p:nvSpPr>
            <p:cNvPr id="160800" name="Text Box 13">
              <a:extLst>
                <a:ext uri="{FF2B5EF4-FFF2-40B4-BE49-F238E27FC236}">
                  <a16:creationId xmlns:a16="http://schemas.microsoft.com/office/drawing/2014/main" id="{97E93F83-8971-5535-A0E6-A05C084D53BB}"/>
                </a:ext>
              </a:extLst>
            </p:cNvPr>
            <p:cNvSpPr txBox="1">
              <a:spLocks noChangeArrowheads="1"/>
            </p:cNvSpPr>
            <p:nvPr/>
          </p:nvSpPr>
          <p:spPr bwMode="auto">
            <a:xfrm rot="-2086670">
              <a:off x="3399015" y="367877"/>
              <a:ext cx="1323597"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Crime Scene DNA</a:t>
              </a:r>
            </a:p>
          </p:txBody>
        </p:sp>
        <p:sp>
          <p:nvSpPr>
            <p:cNvPr id="160801" name="Text Box 14">
              <a:extLst>
                <a:ext uri="{FF2B5EF4-FFF2-40B4-BE49-F238E27FC236}">
                  <a16:creationId xmlns:a16="http://schemas.microsoft.com/office/drawing/2014/main" id="{264A868C-7B17-9963-A675-C08C55F08D9B}"/>
                </a:ext>
              </a:extLst>
            </p:cNvPr>
            <p:cNvSpPr txBox="1">
              <a:spLocks noChangeArrowheads="1"/>
            </p:cNvSpPr>
            <p:nvPr/>
          </p:nvSpPr>
          <p:spPr bwMode="auto">
            <a:xfrm rot="-2086670">
              <a:off x="3925491" y="378593"/>
              <a:ext cx="1223155"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#1: Will</a:t>
              </a:r>
            </a:p>
          </p:txBody>
        </p:sp>
        <p:sp>
          <p:nvSpPr>
            <p:cNvPr id="160802" name="Text Box 15">
              <a:extLst>
                <a:ext uri="{FF2B5EF4-FFF2-40B4-BE49-F238E27FC236}">
                  <a16:creationId xmlns:a16="http://schemas.microsoft.com/office/drawing/2014/main" id="{1C35F971-7126-2966-0455-C6156AE54565}"/>
                </a:ext>
              </a:extLst>
            </p:cNvPr>
            <p:cNvSpPr txBox="1">
              <a:spLocks noChangeArrowheads="1"/>
            </p:cNvSpPr>
            <p:nvPr/>
          </p:nvSpPr>
          <p:spPr bwMode="auto">
            <a:xfrm rot="-2086670">
              <a:off x="4402294" y="326204"/>
              <a:ext cx="1434238"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#2: Natalie</a:t>
              </a:r>
            </a:p>
          </p:txBody>
        </p:sp>
        <p:sp>
          <p:nvSpPr>
            <p:cNvPr id="160803" name="Text Box 16">
              <a:extLst>
                <a:ext uri="{FF2B5EF4-FFF2-40B4-BE49-F238E27FC236}">
                  <a16:creationId xmlns:a16="http://schemas.microsoft.com/office/drawing/2014/main" id="{4A2FB5D4-BAAE-CE7F-7803-263F6281B0CF}"/>
                </a:ext>
              </a:extLst>
            </p:cNvPr>
            <p:cNvSpPr txBox="1">
              <a:spLocks noChangeArrowheads="1"/>
            </p:cNvSpPr>
            <p:nvPr/>
          </p:nvSpPr>
          <p:spPr bwMode="auto">
            <a:xfrm rot="-2086670">
              <a:off x="4915092" y="358352"/>
              <a:ext cx="1339980"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#3: Molly</a:t>
              </a:r>
            </a:p>
          </p:txBody>
        </p:sp>
        <p:sp>
          <p:nvSpPr>
            <p:cNvPr id="160804" name="Text Box 17">
              <a:extLst>
                <a:ext uri="{FF2B5EF4-FFF2-40B4-BE49-F238E27FC236}">
                  <a16:creationId xmlns:a16="http://schemas.microsoft.com/office/drawing/2014/main" id="{BCE637AE-6652-17F5-E257-570C37A0B1AF}"/>
                </a:ext>
              </a:extLst>
            </p:cNvPr>
            <p:cNvSpPr txBox="1">
              <a:spLocks noChangeArrowheads="1"/>
            </p:cNvSpPr>
            <p:nvPr/>
          </p:nvSpPr>
          <p:spPr bwMode="auto">
            <a:xfrm rot="-2086670">
              <a:off x="5453846" y="364304"/>
              <a:ext cx="1264712"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#4: Jude</a:t>
              </a:r>
            </a:p>
          </p:txBody>
        </p:sp>
        <p:sp>
          <p:nvSpPr>
            <p:cNvPr id="160805" name="Text Box 18">
              <a:extLst>
                <a:ext uri="{FF2B5EF4-FFF2-40B4-BE49-F238E27FC236}">
                  <a16:creationId xmlns:a16="http://schemas.microsoft.com/office/drawing/2014/main" id="{E66CE86F-DE6D-03A0-3238-16177696708F}"/>
                </a:ext>
              </a:extLst>
            </p:cNvPr>
            <p:cNvSpPr txBox="1">
              <a:spLocks noChangeArrowheads="1"/>
            </p:cNvSpPr>
            <p:nvPr/>
          </p:nvSpPr>
          <p:spPr bwMode="auto">
            <a:xfrm rot="-2086670">
              <a:off x="5920992" y="329777"/>
              <a:ext cx="1446429"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#5: Maggie</a:t>
              </a:r>
            </a:p>
          </p:txBody>
        </p:sp>
        <p:sp>
          <p:nvSpPr>
            <p:cNvPr id="160806" name="Text Box 19">
              <a:extLst>
                <a:ext uri="{FF2B5EF4-FFF2-40B4-BE49-F238E27FC236}">
                  <a16:creationId xmlns:a16="http://schemas.microsoft.com/office/drawing/2014/main" id="{8FEF1708-105D-EE2F-99EE-9CE47EF72901}"/>
                </a:ext>
              </a:extLst>
            </p:cNvPr>
            <p:cNvSpPr txBox="1">
              <a:spLocks noChangeArrowheads="1"/>
            </p:cNvSpPr>
            <p:nvPr/>
          </p:nvSpPr>
          <p:spPr bwMode="auto">
            <a:xfrm rot="-2086670">
              <a:off x="6444433" y="354779"/>
              <a:ext cx="1325591"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#6: Vince</a:t>
              </a:r>
            </a:p>
          </p:txBody>
        </p:sp>
        <p:sp>
          <p:nvSpPr>
            <p:cNvPr id="160807" name="Text Box 20">
              <a:extLst>
                <a:ext uri="{FF2B5EF4-FFF2-40B4-BE49-F238E27FC236}">
                  <a16:creationId xmlns:a16="http://schemas.microsoft.com/office/drawing/2014/main" id="{1B9CC602-ACAB-E6D6-0723-4885127BCAC4}"/>
                </a:ext>
              </a:extLst>
            </p:cNvPr>
            <p:cNvSpPr txBox="1">
              <a:spLocks noChangeArrowheads="1"/>
            </p:cNvSpPr>
            <p:nvPr/>
          </p:nvSpPr>
          <p:spPr bwMode="auto">
            <a:xfrm rot="-2086670">
              <a:off x="6976343" y="376211"/>
              <a:ext cx="1210042"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#7: Liza</a:t>
              </a:r>
            </a:p>
          </p:txBody>
        </p:sp>
      </p:grpSp>
      <p:sp>
        <p:nvSpPr>
          <p:cNvPr id="160770" name="Line 41">
            <a:extLst>
              <a:ext uri="{FF2B5EF4-FFF2-40B4-BE49-F238E27FC236}">
                <a16:creationId xmlns:a16="http://schemas.microsoft.com/office/drawing/2014/main" id="{69699681-3448-6FBA-A14D-48AE71F95E36}"/>
              </a:ext>
            </a:extLst>
          </p:cNvPr>
          <p:cNvSpPr>
            <a:spLocks noChangeShapeType="1"/>
          </p:cNvSpPr>
          <p:nvPr/>
        </p:nvSpPr>
        <p:spPr bwMode="auto">
          <a:xfrm>
            <a:off x="3221038" y="3052763"/>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71" name="Line 42">
            <a:extLst>
              <a:ext uri="{FF2B5EF4-FFF2-40B4-BE49-F238E27FC236}">
                <a16:creationId xmlns:a16="http://schemas.microsoft.com/office/drawing/2014/main" id="{2A1D1183-7C47-A131-1662-F4B837804FE9}"/>
              </a:ext>
            </a:extLst>
          </p:cNvPr>
          <p:cNvSpPr>
            <a:spLocks noChangeShapeType="1"/>
          </p:cNvSpPr>
          <p:nvPr/>
        </p:nvSpPr>
        <p:spPr bwMode="auto">
          <a:xfrm>
            <a:off x="3221038" y="3679825"/>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72" name="Line 43">
            <a:extLst>
              <a:ext uri="{FF2B5EF4-FFF2-40B4-BE49-F238E27FC236}">
                <a16:creationId xmlns:a16="http://schemas.microsoft.com/office/drawing/2014/main" id="{9046F33C-C2FF-2B09-6ABE-833E130A69A9}"/>
              </a:ext>
            </a:extLst>
          </p:cNvPr>
          <p:cNvSpPr>
            <a:spLocks noChangeShapeType="1"/>
          </p:cNvSpPr>
          <p:nvPr/>
        </p:nvSpPr>
        <p:spPr bwMode="auto">
          <a:xfrm>
            <a:off x="3221038" y="5048250"/>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73" name="Line 44">
            <a:extLst>
              <a:ext uri="{FF2B5EF4-FFF2-40B4-BE49-F238E27FC236}">
                <a16:creationId xmlns:a16="http://schemas.microsoft.com/office/drawing/2014/main" id="{014D02D6-7F25-7537-4887-A69C94208520}"/>
              </a:ext>
            </a:extLst>
          </p:cNvPr>
          <p:cNvSpPr>
            <a:spLocks noChangeShapeType="1"/>
          </p:cNvSpPr>
          <p:nvPr/>
        </p:nvSpPr>
        <p:spPr bwMode="auto">
          <a:xfrm>
            <a:off x="3221038" y="5630863"/>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74" name="Line 45">
            <a:extLst>
              <a:ext uri="{FF2B5EF4-FFF2-40B4-BE49-F238E27FC236}">
                <a16:creationId xmlns:a16="http://schemas.microsoft.com/office/drawing/2014/main" id="{B58A1C59-ECBB-8834-FA12-2556559282AD}"/>
              </a:ext>
            </a:extLst>
          </p:cNvPr>
          <p:cNvSpPr>
            <a:spLocks noChangeShapeType="1"/>
          </p:cNvSpPr>
          <p:nvPr/>
        </p:nvSpPr>
        <p:spPr bwMode="auto">
          <a:xfrm>
            <a:off x="3716338" y="5630863"/>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75" name="Line 46">
            <a:extLst>
              <a:ext uri="{FF2B5EF4-FFF2-40B4-BE49-F238E27FC236}">
                <a16:creationId xmlns:a16="http://schemas.microsoft.com/office/drawing/2014/main" id="{6FAEB8FE-659E-EE3D-5CCA-9360B9F324F8}"/>
              </a:ext>
            </a:extLst>
          </p:cNvPr>
          <p:cNvSpPr>
            <a:spLocks noChangeShapeType="1"/>
          </p:cNvSpPr>
          <p:nvPr/>
        </p:nvSpPr>
        <p:spPr bwMode="auto">
          <a:xfrm>
            <a:off x="3716338" y="3052763"/>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76" name="Line 47">
            <a:extLst>
              <a:ext uri="{FF2B5EF4-FFF2-40B4-BE49-F238E27FC236}">
                <a16:creationId xmlns:a16="http://schemas.microsoft.com/office/drawing/2014/main" id="{62FD5EE4-95F6-0719-AE06-2A564FE2072B}"/>
              </a:ext>
            </a:extLst>
          </p:cNvPr>
          <p:cNvSpPr>
            <a:spLocks noChangeShapeType="1"/>
          </p:cNvSpPr>
          <p:nvPr/>
        </p:nvSpPr>
        <p:spPr bwMode="auto">
          <a:xfrm>
            <a:off x="3716338" y="2339975"/>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77" name="Line 48">
            <a:extLst>
              <a:ext uri="{FF2B5EF4-FFF2-40B4-BE49-F238E27FC236}">
                <a16:creationId xmlns:a16="http://schemas.microsoft.com/office/drawing/2014/main" id="{553683C9-682C-4220-1C71-8F5E91E41700}"/>
              </a:ext>
            </a:extLst>
          </p:cNvPr>
          <p:cNvSpPr>
            <a:spLocks noChangeShapeType="1"/>
          </p:cNvSpPr>
          <p:nvPr/>
        </p:nvSpPr>
        <p:spPr bwMode="auto">
          <a:xfrm>
            <a:off x="4232275" y="3895725"/>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78" name="Line 49">
            <a:extLst>
              <a:ext uri="{FF2B5EF4-FFF2-40B4-BE49-F238E27FC236}">
                <a16:creationId xmlns:a16="http://schemas.microsoft.com/office/drawing/2014/main" id="{A8F70B61-A628-51EA-7191-601A9FBE2B30}"/>
              </a:ext>
            </a:extLst>
          </p:cNvPr>
          <p:cNvSpPr>
            <a:spLocks noChangeShapeType="1"/>
          </p:cNvSpPr>
          <p:nvPr/>
        </p:nvSpPr>
        <p:spPr bwMode="auto">
          <a:xfrm>
            <a:off x="4232275" y="5286375"/>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79" name="Line 50">
            <a:extLst>
              <a:ext uri="{FF2B5EF4-FFF2-40B4-BE49-F238E27FC236}">
                <a16:creationId xmlns:a16="http://schemas.microsoft.com/office/drawing/2014/main" id="{9D095F94-3647-A999-67C7-CB04D3812AE3}"/>
              </a:ext>
            </a:extLst>
          </p:cNvPr>
          <p:cNvSpPr>
            <a:spLocks noChangeShapeType="1"/>
          </p:cNvSpPr>
          <p:nvPr/>
        </p:nvSpPr>
        <p:spPr bwMode="auto">
          <a:xfrm>
            <a:off x="4232275" y="3679825"/>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80" name="Line 51">
            <a:extLst>
              <a:ext uri="{FF2B5EF4-FFF2-40B4-BE49-F238E27FC236}">
                <a16:creationId xmlns:a16="http://schemas.microsoft.com/office/drawing/2014/main" id="{0B423BA1-AA2C-2241-7D3A-6428212EE879}"/>
              </a:ext>
            </a:extLst>
          </p:cNvPr>
          <p:cNvSpPr>
            <a:spLocks noChangeShapeType="1"/>
          </p:cNvSpPr>
          <p:nvPr/>
        </p:nvSpPr>
        <p:spPr bwMode="auto">
          <a:xfrm>
            <a:off x="4232275" y="4483100"/>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81" name="Line 52">
            <a:extLst>
              <a:ext uri="{FF2B5EF4-FFF2-40B4-BE49-F238E27FC236}">
                <a16:creationId xmlns:a16="http://schemas.microsoft.com/office/drawing/2014/main" id="{3E2D57B5-3C74-9CAD-B361-F671486A7834}"/>
              </a:ext>
            </a:extLst>
          </p:cNvPr>
          <p:cNvSpPr>
            <a:spLocks noChangeShapeType="1"/>
          </p:cNvSpPr>
          <p:nvPr/>
        </p:nvSpPr>
        <p:spPr bwMode="auto">
          <a:xfrm>
            <a:off x="4699000" y="3895725"/>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82" name="Line 53">
            <a:extLst>
              <a:ext uri="{FF2B5EF4-FFF2-40B4-BE49-F238E27FC236}">
                <a16:creationId xmlns:a16="http://schemas.microsoft.com/office/drawing/2014/main" id="{9F3B71ED-677F-4994-A2CE-AD4459101968}"/>
              </a:ext>
            </a:extLst>
          </p:cNvPr>
          <p:cNvSpPr>
            <a:spLocks noChangeShapeType="1"/>
          </p:cNvSpPr>
          <p:nvPr/>
        </p:nvSpPr>
        <p:spPr bwMode="auto">
          <a:xfrm>
            <a:off x="4699000" y="2419350"/>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83" name="Line 54">
            <a:extLst>
              <a:ext uri="{FF2B5EF4-FFF2-40B4-BE49-F238E27FC236}">
                <a16:creationId xmlns:a16="http://schemas.microsoft.com/office/drawing/2014/main" id="{C3826192-53D9-8137-3638-31F417D3D159}"/>
              </a:ext>
            </a:extLst>
          </p:cNvPr>
          <p:cNvSpPr>
            <a:spLocks noChangeShapeType="1"/>
          </p:cNvSpPr>
          <p:nvPr/>
        </p:nvSpPr>
        <p:spPr bwMode="auto">
          <a:xfrm>
            <a:off x="4699000" y="4483100"/>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84" name="Line 55">
            <a:extLst>
              <a:ext uri="{FF2B5EF4-FFF2-40B4-BE49-F238E27FC236}">
                <a16:creationId xmlns:a16="http://schemas.microsoft.com/office/drawing/2014/main" id="{9F79532A-77B2-2FA5-097E-728118290C85}"/>
              </a:ext>
            </a:extLst>
          </p:cNvPr>
          <p:cNvSpPr>
            <a:spLocks noChangeShapeType="1"/>
          </p:cNvSpPr>
          <p:nvPr/>
        </p:nvSpPr>
        <p:spPr bwMode="auto">
          <a:xfrm>
            <a:off x="5194300" y="3679825"/>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85" name="Line 56">
            <a:extLst>
              <a:ext uri="{FF2B5EF4-FFF2-40B4-BE49-F238E27FC236}">
                <a16:creationId xmlns:a16="http://schemas.microsoft.com/office/drawing/2014/main" id="{414E7820-8D8A-F880-6DA8-705851C5A67F}"/>
              </a:ext>
            </a:extLst>
          </p:cNvPr>
          <p:cNvSpPr>
            <a:spLocks noChangeShapeType="1"/>
          </p:cNvSpPr>
          <p:nvPr/>
        </p:nvSpPr>
        <p:spPr bwMode="auto">
          <a:xfrm>
            <a:off x="5194300" y="4483100"/>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86" name="Line 57">
            <a:extLst>
              <a:ext uri="{FF2B5EF4-FFF2-40B4-BE49-F238E27FC236}">
                <a16:creationId xmlns:a16="http://schemas.microsoft.com/office/drawing/2014/main" id="{3204DB86-AABE-D871-4FD2-78F6678617FB}"/>
              </a:ext>
            </a:extLst>
          </p:cNvPr>
          <p:cNvSpPr>
            <a:spLocks noChangeShapeType="1"/>
          </p:cNvSpPr>
          <p:nvPr/>
        </p:nvSpPr>
        <p:spPr bwMode="auto">
          <a:xfrm>
            <a:off x="5194300" y="5048250"/>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87" name="Line 58">
            <a:extLst>
              <a:ext uri="{FF2B5EF4-FFF2-40B4-BE49-F238E27FC236}">
                <a16:creationId xmlns:a16="http://schemas.microsoft.com/office/drawing/2014/main" id="{6A24ECC7-9380-4818-1071-468B8F8B6847}"/>
              </a:ext>
            </a:extLst>
          </p:cNvPr>
          <p:cNvSpPr>
            <a:spLocks noChangeShapeType="1"/>
          </p:cNvSpPr>
          <p:nvPr/>
        </p:nvSpPr>
        <p:spPr bwMode="auto">
          <a:xfrm>
            <a:off x="5194300" y="5286375"/>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88" name="Line 59">
            <a:extLst>
              <a:ext uri="{FF2B5EF4-FFF2-40B4-BE49-F238E27FC236}">
                <a16:creationId xmlns:a16="http://schemas.microsoft.com/office/drawing/2014/main" id="{8782B1D8-5FD1-3241-5B9A-DDD1AB08AE57}"/>
              </a:ext>
            </a:extLst>
          </p:cNvPr>
          <p:cNvSpPr>
            <a:spLocks noChangeShapeType="1"/>
          </p:cNvSpPr>
          <p:nvPr/>
        </p:nvSpPr>
        <p:spPr bwMode="auto">
          <a:xfrm>
            <a:off x="5194300" y="5630863"/>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89" name="Line 60">
            <a:extLst>
              <a:ext uri="{FF2B5EF4-FFF2-40B4-BE49-F238E27FC236}">
                <a16:creationId xmlns:a16="http://schemas.microsoft.com/office/drawing/2014/main" id="{22FD3482-6471-54BF-0B99-9044F242F719}"/>
              </a:ext>
            </a:extLst>
          </p:cNvPr>
          <p:cNvSpPr>
            <a:spLocks noChangeShapeType="1"/>
          </p:cNvSpPr>
          <p:nvPr/>
        </p:nvSpPr>
        <p:spPr bwMode="auto">
          <a:xfrm>
            <a:off x="5681663" y="5630863"/>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90" name="Line 61">
            <a:extLst>
              <a:ext uri="{FF2B5EF4-FFF2-40B4-BE49-F238E27FC236}">
                <a16:creationId xmlns:a16="http://schemas.microsoft.com/office/drawing/2014/main" id="{75F98FF0-D5B1-B1D2-7578-79B13A754F6A}"/>
              </a:ext>
            </a:extLst>
          </p:cNvPr>
          <p:cNvSpPr>
            <a:spLocks noChangeShapeType="1"/>
          </p:cNvSpPr>
          <p:nvPr/>
        </p:nvSpPr>
        <p:spPr bwMode="auto">
          <a:xfrm>
            <a:off x="5681663" y="3679825"/>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91" name="Line 62">
            <a:extLst>
              <a:ext uri="{FF2B5EF4-FFF2-40B4-BE49-F238E27FC236}">
                <a16:creationId xmlns:a16="http://schemas.microsoft.com/office/drawing/2014/main" id="{626386D6-01C7-52AC-D82E-92DA24AA6F5F}"/>
              </a:ext>
            </a:extLst>
          </p:cNvPr>
          <p:cNvSpPr>
            <a:spLocks noChangeShapeType="1"/>
          </p:cNvSpPr>
          <p:nvPr/>
        </p:nvSpPr>
        <p:spPr bwMode="auto">
          <a:xfrm>
            <a:off x="5681663" y="2024063"/>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92" name="Line 63">
            <a:extLst>
              <a:ext uri="{FF2B5EF4-FFF2-40B4-BE49-F238E27FC236}">
                <a16:creationId xmlns:a16="http://schemas.microsoft.com/office/drawing/2014/main" id="{454AF9BE-E757-F28A-8A28-1A7B6AFD787F}"/>
              </a:ext>
            </a:extLst>
          </p:cNvPr>
          <p:cNvSpPr>
            <a:spLocks noChangeShapeType="1"/>
          </p:cNvSpPr>
          <p:nvPr/>
        </p:nvSpPr>
        <p:spPr bwMode="auto">
          <a:xfrm>
            <a:off x="6169025" y="2735263"/>
            <a:ext cx="31273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93" name="Line 64">
            <a:extLst>
              <a:ext uri="{FF2B5EF4-FFF2-40B4-BE49-F238E27FC236}">
                <a16:creationId xmlns:a16="http://schemas.microsoft.com/office/drawing/2014/main" id="{01807A62-9BA5-8E36-98FE-0BC51D8EF80B}"/>
              </a:ext>
            </a:extLst>
          </p:cNvPr>
          <p:cNvSpPr>
            <a:spLocks noChangeShapeType="1"/>
          </p:cNvSpPr>
          <p:nvPr/>
        </p:nvSpPr>
        <p:spPr bwMode="auto">
          <a:xfrm>
            <a:off x="6169025" y="3679825"/>
            <a:ext cx="31273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94" name="Line 65">
            <a:extLst>
              <a:ext uri="{FF2B5EF4-FFF2-40B4-BE49-F238E27FC236}">
                <a16:creationId xmlns:a16="http://schemas.microsoft.com/office/drawing/2014/main" id="{1F7D93B6-5BA5-ED90-6F51-7FA9B5640B4C}"/>
              </a:ext>
            </a:extLst>
          </p:cNvPr>
          <p:cNvSpPr>
            <a:spLocks noChangeShapeType="1"/>
          </p:cNvSpPr>
          <p:nvPr/>
        </p:nvSpPr>
        <p:spPr bwMode="auto">
          <a:xfrm>
            <a:off x="6169025" y="4483100"/>
            <a:ext cx="31273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95" name="Line 66">
            <a:extLst>
              <a:ext uri="{FF2B5EF4-FFF2-40B4-BE49-F238E27FC236}">
                <a16:creationId xmlns:a16="http://schemas.microsoft.com/office/drawing/2014/main" id="{25BCBCC0-63C3-C407-E7B4-C95239D390A5}"/>
              </a:ext>
            </a:extLst>
          </p:cNvPr>
          <p:cNvSpPr>
            <a:spLocks noChangeShapeType="1"/>
          </p:cNvSpPr>
          <p:nvPr/>
        </p:nvSpPr>
        <p:spPr bwMode="auto">
          <a:xfrm>
            <a:off x="2708275" y="5630863"/>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96" name="Line 67">
            <a:extLst>
              <a:ext uri="{FF2B5EF4-FFF2-40B4-BE49-F238E27FC236}">
                <a16:creationId xmlns:a16="http://schemas.microsoft.com/office/drawing/2014/main" id="{70C0DFE7-1F42-EFC7-82C7-3565B7B3A08A}"/>
              </a:ext>
            </a:extLst>
          </p:cNvPr>
          <p:cNvSpPr>
            <a:spLocks noChangeShapeType="1"/>
          </p:cNvSpPr>
          <p:nvPr/>
        </p:nvSpPr>
        <p:spPr bwMode="auto">
          <a:xfrm>
            <a:off x="2708275" y="3679825"/>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97" name="Line 68">
            <a:extLst>
              <a:ext uri="{FF2B5EF4-FFF2-40B4-BE49-F238E27FC236}">
                <a16:creationId xmlns:a16="http://schemas.microsoft.com/office/drawing/2014/main" id="{011C218B-D421-B245-968B-5395ADF68911}"/>
              </a:ext>
            </a:extLst>
          </p:cNvPr>
          <p:cNvSpPr>
            <a:spLocks noChangeShapeType="1"/>
          </p:cNvSpPr>
          <p:nvPr/>
        </p:nvSpPr>
        <p:spPr bwMode="auto">
          <a:xfrm>
            <a:off x="2708275" y="2024063"/>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0-Point Star 4">
            <a:extLst>
              <a:ext uri="{FF2B5EF4-FFF2-40B4-BE49-F238E27FC236}">
                <a16:creationId xmlns:a16="http://schemas.microsoft.com/office/drawing/2014/main" id="{D98DB553-06C5-15C1-63C0-92C6F6532692}"/>
              </a:ext>
            </a:extLst>
          </p:cNvPr>
          <p:cNvSpPr>
            <a:spLocks/>
          </p:cNvSpPr>
          <p:nvPr/>
        </p:nvSpPr>
        <p:spPr bwMode="auto">
          <a:xfrm>
            <a:off x="2514600" y="685800"/>
            <a:ext cx="2743200" cy="2895600"/>
          </a:xfrm>
          <a:custGeom>
            <a:avLst/>
            <a:gdLst>
              <a:gd name="T0" fmla="*/ -2 w 2743200"/>
              <a:gd name="T1" fmla="*/ 1000401 h 2895600"/>
              <a:gd name="T2" fmla="*/ 379089 w 2743200"/>
              <a:gd name="T3" fmla="*/ 723886 h 2895600"/>
              <a:gd name="T4" fmla="*/ 523900 w 2743200"/>
              <a:gd name="T5" fmla="*/ 276501 h 2895600"/>
              <a:gd name="T6" fmla="*/ 992492 w 2743200"/>
              <a:gd name="T7" fmla="*/ 276488 h 2895600"/>
              <a:gd name="T8" fmla="*/ 1371600 w 2743200"/>
              <a:gd name="T9" fmla="*/ 0 h 2895600"/>
              <a:gd name="T10" fmla="*/ 1750708 w 2743200"/>
              <a:gd name="T11" fmla="*/ 276488 h 2895600"/>
              <a:gd name="T12" fmla="*/ 2219300 w 2743200"/>
              <a:gd name="T13" fmla="*/ 276501 h 2895600"/>
              <a:gd name="T14" fmla="*/ 2364111 w 2743200"/>
              <a:gd name="T15" fmla="*/ 723886 h 2895600"/>
              <a:gd name="T16" fmla="*/ 2743202 w 2743200"/>
              <a:gd name="T17" fmla="*/ 1000401 h 2895600"/>
              <a:gd name="T18" fmla="*/ 2598407 w 2743200"/>
              <a:gd name="T19" fmla="*/ 1447800 h 2895600"/>
              <a:gd name="T20" fmla="*/ 2743202 w 2743200"/>
              <a:gd name="T21" fmla="*/ 1895199 h 2895600"/>
              <a:gd name="T22" fmla="*/ 2364111 w 2743200"/>
              <a:gd name="T23" fmla="*/ 2171714 h 2895600"/>
              <a:gd name="T24" fmla="*/ 2219300 w 2743200"/>
              <a:gd name="T25" fmla="*/ 2619099 h 2895600"/>
              <a:gd name="T26" fmla="*/ 1750708 w 2743200"/>
              <a:gd name="T27" fmla="*/ 2619112 h 2895600"/>
              <a:gd name="T28" fmla="*/ 1371600 w 2743200"/>
              <a:gd name="T29" fmla="*/ 2895600 h 2895600"/>
              <a:gd name="T30" fmla="*/ 992492 w 2743200"/>
              <a:gd name="T31" fmla="*/ 2619112 h 2895600"/>
              <a:gd name="T32" fmla="*/ 523900 w 2743200"/>
              <a:gd name="T33" fmla="*/ 2619099 h 2895600"/>
              <a:gd name="T34" fmla="*/ 379089 w 2743200"/>
              <a:gd name="T35" fmla="*/ 2171714 h 2895600"/>
              <a:gd name="T36" fmla="*/ -2 w 2743200"/>
              <a:gd name="T37" fmla="*/ 1895199 h 2895600"/>
              <a:gd name="T38" fmla="*/ 144793 w 2743200"/>
              <a:gd name="T39" fmla="*/ 1447800 h 2895600"/>
              <a:gd name="T40" fmla="*/ -2 w 2743200"/>
              <a:gd name="T41" fmla="*/ 1000401 h 2895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43200" h="2895600">
                <a:moveTo>
                  <a:pt x="-2" y="1000401"/>
                </a:moveTo>
                <a:lnTo>
                  <a:pt x="379089" y="723886"/>
                </a:lnTo>
                <a:lnTo>
                  <a:pt x="523900" y="276501"/>
                </a:lnTo>
                <a:lnTo>
                  <a:pt x="992492" y="276488"/>
                </a:lnTo>
                <a:lnTo>
                  <a:pt x="1371600" y="0"/>
                </a:lnTo>
                <a:lnTo>
                  <a:pt x="1750708" y="276488"/>
                </a:lnTo>
                <a:lnTo>
                  <a:pt x="2219300" y="276501"/>
                </a:lnTo>
                <a:lnTo>
                  <a:pt x="2364111" y="723886"/>
                </a:lnTo>
                <a:lnTo>
                  <a:pt x="2743202" y="1000401"/>
                </a:lnTo>
                <a:lnTo>
                  <a:pt x="2598407" y="1447800"/>
                </a:lnTo>
                <a:lnTo>
                  <a:pt x="2743202" y="1895199"/>
                </a:lnTo>
                <a:lnTo>
                  <a:pt x="2364111" y="2171714"/>
                </a:lnTo>
                <a:lnTo>
                  <a:pt x="2219300" y="2619099"/>
                </a:lnTo>
                <a:lnTo>
                  <a:pt x="1750708" y="2619112"/>
                </a:lnTo>
                <a:lnTo>
                  <a:pt x="1371600" y="2895600"/>
                </a:lnTo>
                <a:lnTo>
                  <a:pt x="992492" y="2619112"/>
                </a:lnTo>
                <a:lnTo>
                  <a:pt x="523900" y="2619099"/>
                </a:lnTo>
                <a:lnTo>
                  <a:pt x="379089" y="2171714"/>
                </a:lnTo>
                <a:lnTo>
                  <a:pt x="-2" y="1895199"/>
                </a:lnTo>
                <a:lnTo>
                  <a:pt x="144793" y="1447800"/>
                </a:lnTo>
                <a:lnTo>
                  <a:pt x="-2" y="1000401"/>
                </a:lnTo>
                <a:close/>
              </a:path>
            </a:pathLst>
          </a:custGeom>
          <a:gradFill rotWithShape="1">
            <a:gsLst>
              <a:gs pos="0">
                <a:srgbClr val="C8B5B5"/>
              </a:gs>
              <a:gs pos="100000">
                <a:srgbClr val="540000"/>
              </a:gs>
            </a:gsLst>
            <a:lin ang="5400000"/>
          </a:gradFill>
          <a:ln w="9525" cap="flat" cmpd="sng">
            <a:solidFill>
              <a:srgbClr val="4A0303"/>
            </a:solidFill>
            <a:prstDash val="solid"/>
            <a:round/>
            <a:headEnd type="none" w="med" len="med"/>
            <a:tailEnd type="none" w="med" len="med"/>
          </a:ln>
          <a:effectLst>
            <a:outerShdw blurRad="40000" dist="23000" dir="5400000" rotWithShape="0">
              <a:srgbClr val="000000">
                <a:alpha val="34999"/>
              </a:srgbClr>
            </a:outerShdw>
          </a:effectLst>
        </p:spPr>
        <p:txBody>
          <a:bodyPr/>
          <a:lstStyle/>
          <a:p>
            <a:endParaRPr lang="en-US"/>
          </a:p>
        </p:txBody>
      </p:sp>
      <p:sp>
        <p:nvSpPr>
          <p:cNvPr id="45058" name="Rectangle 2">
            <a:extLst>
              <a:ext uri="{FF2B5EF4-FFF2-40B4-BE49-F238E27FC236}">
                <a16:creationId xmlns:a16="http://schemas.microsoft.com/office/drawing/2014/main" id="{62533FA3-1E0D-47A8-4ED4-C6F2CA68749B}"/>
              </a:ext>
            </a:extLst>
          </p:cNvPr>
          <p:cNvSpPr>
            <a:spLocks noGrp="1" noChangeArrowheads="1"/>
          </p:cNvSpPr>
          <p:nvPr>
            <p:ph type="title"/>
          </p:nvPr>
        </p:nvSpPr>
        <p:spPr>
          <a:xfrm rot="20647593">
            <a:off x="7938" y="1498600"/>
            <a:ext cx="7772400" cy="1143000"/>
          </a:xfrm>
        </p:spPr>
        <p:txBody>
          <a:bodyPr/>
          <a:lstStyle/>
          <a:p>
            <a:pPr eaLnBrk="1" hangingPunct="1"/>
            <a:r>
              <a:rPr lang="en-US" altLang="en-US" sz="4300">
                <a:solidFill>
                  <a:srgbClr val="000000"/>
                </a:solidFill>
                <a:ea typeface="ＭＳ Ｐゴシック" panose="020B0600070205080204" pitchFamily="34" charset="-128"/>
              </a:rPr>
              <a:t>Urgent Announcement from </a:t>
            </a:r>
            <a:br>
              <a:rPr lang="en-US" altLang="en-US" sz="4300">
                <a:solidFill>
                  <a:srgbClr val="000000"/>
                </a:solidFill>
                <a:ea typeface="ＭＳ Ｐゴシック" panose="020B0600070205080204" pitchFamily="34" charset="-128"/>
              </a:rPr>
            </a:br>
            <a:r>
              <a:rPr lang="en-US" altLang="en-US" sz="4300">
                <a:solidFill>
                  <a:srgbClr val="000000"/>
                </a:solidFill>
                <a:ea typeface="ＭＳ Ｐゴシック" panose="020B0600070205080204" pitchFamily="34" charset="-128"/>
              </a:rPr>
              <a:t>the Principal!</a:t>
            </a:r>
          </a:p>
        </p:txBody>
      </p:sp>
      <p:pic>
        <p:nvPicPr>
          <p:cNvPr id="45059" name="Picture 3">
            <a:extLst>
              <a:ext uri="{FF2B5EF4-FFF2-40B4-BE49-F238E27FC236}">
                <a16:creationId xmlns:a16="http://schemas.microsoft.com/office/drawing/2014/main" id="{4B6E3150-F997-2BCF-3AF0-9FDF7B5EC9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676525"/>
            <a:ext cx="3048000" cy="3190875"/>
          </a:xfrm>
          <a:prstGeom prst="rect">
            <a:avLst/>
          </a:prstGeom>
          <a:noFill/>
          <a:ln w="76200">
            <a:solidFill>
              <a:schemeClr val="tx1"/>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45060" name="TextBox 5">
            <a:extLst>
              <a:ext uri="{FF2B5EF4-FFF2-40B4-BE49-F238E27FC236}">
                <a16:creationId xmlns:a16="http://schemas.microsoft.com/office/drawing/2014/main" id="{653BA9E6-FB20-6849-FC26-3A90ADAC297C}"/>
              </a:ext>
            </a:extLst>
          </p:cNvPr>
          <p:cNvSpPr txBox="1">
            <a:spLocks noChangeArrowheads="1"/>
          </p:cNvSpPr>
          <p:nvPr/>
        </p:nvSpPr>
        <p:spPr bwMode="auto">
          <a:xfrm>
            <a:off x="160338" y="6251575"/>
            <a:ext cx="2820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i="1">
                <a:solidFill>
                  <a:schemeClr val="bg1"/>
                </a:solidFill>
              </a:rPr>
              <a:t>Read “Missing Mascot” Skit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817" name="Group 123">
            <a:extLst>
              <a:ext uri="{FF2B5EF4-FFF2-40B4-BE49-F238E27FC236}">
                <a16:creationId xmlns:a16="http://schemas.microsoft.com/office/drawing/2014/main" id="{A7A56C35-2260-BC6B-38D8-7C4C2E685E63}"/>
              </a:ext>
            </a:extLst>
          </p:cNvPr>
          <p:cNvGrpSpPr>
            <a:grpSpLocks noChangeAspect="1"/>
          </p:cNvGrpSpPr>
          <p:nvPr/>
        </p:nvGrpSpPr>
        <p:grpSpPr bwMode="auto">
          <a:xfrm>
            <a:off x="1943100" y="555625"/>
            <a:ext cx="5375275" cy="6175375"/>
            <a:chOff x="2700856" y="326204"/>
            <a:chExt cx="5485529" cy="4726703"/>
          </a:xfrm>
        </p:grpSpPr>
        <p:grpSp>
          <p:nvGrpSpPr>
            <p:cNvPr id="162848" name="Group 112">
              <a:extLst>
                <a:ext uri="{FF2B5EF4-FFF2-40B4-BE49-F238E27FC236}">
                  <a16:creationId xmlns:a16="http://schemas.microsoft.com/office/drawing/2014/main" id="{066B54BC-5048-26B8-521B-DBFC787F7DD4}"/>
                </a:ext>
              </a:extLst>
            </p:cNvPr>
            <p:cNvGrpSpPr>
              <a:grpSpLocks/>
            </p:cNvGrpSpPr>
            <p:nvPr/>
          </p:nvGrpSpPr>
          <p:grpSpPr bwMode="auto">
            <a:xfrm>
              <a:off x="2700856" y="906445"/>
              <a:ext cx="4908691" cy="4146462"/>
              <a:chOff x="2209800" y="335647"/>
              <a:chExt cx="3732276" cy="4454649"/>
            </a:xfrm>
          </p:grpSpPr>
          <p:sp>
            <p:nvSpPr>
              <p:cNvPr id="45" name="Rectangle 2">
                <a:extLst>
                  <a:ext uri="{FF2B5EF4-FFF2-40B4-BE49-F238E27FC236}">
                    <a16:creationId xmlns:a16="http://schemas.microsoft.com/office/drawing/2014/main" id="{FCFD14DC-9D22-256D-167B-7554010FE2E3}"/>
                  </a:ext>
                </a:extLst>
              </p:cNvPr>
              <p:cNvSpPr>
                <a:spLocks noChangeAspect="1" noChangeArrowheads="1"/>
              </p:cNvSpPr>
              <p:nvPr/>
            </p:nvSpPr>
            <p:spPr bwMode="auto">
              <a:xfrm>
                <a:off x="2209800" y="336262"/>
                <a:ext cx="3732349" cy="4454034"/>
              </a:xfrm>
              <a:prstGeom prst="rect">
                <a:avLst/>
              </a:prstGeom>
              <a:gradFill flip="none" rotWithShape="1">
                <a:gsLst>
                  <a:gs pos="0">
                    <a:schemeClr val="bg1">
                      <a:lumMod val="85000"/>
                      <a:lumOff val="15000"/>
                    </a:schemeClr>
                  </a:gs>
                  <a:gs pos="100000">
                    <a:srgbClr val="FFFFFF"/>
                  </a:gs>
                </a:gsLst>
                <a:lin ang="16740000" scaled="0"/>
                <a:tileRect/>
              </a:gradFill>
              <a:ln w="9525">
                <a:noFill/>
                <a:miter lim="800000"/>
                <a:headEnd/>
                <a:tailEnd/>
              </a:ln>
            </p:spPr>
            <p:txBody>
              <a:bodyPr wrap="none" anchor="ctr"/>
              <a:lstStyle/>
              <a:p>
                <a:pPr fontAlgn="auto">
                  <a:spcBef>
                    <a:spcPts val="0"/>
                  </a:spcBef>
                  <a:spcAft>
                    <a:spcPts val="0"/>
                  </a:spcAft>
                  <a:defRPr/>
                </a:pPr>
                <a:endParaRPr lang="en-US" sz="1200">
                  <a:solidFill>
                    <a:schemeClr val="bg1"/>
                  </a:solidFill>
                  <a:latin typeface="+mn-lt"/>
                  <a:ea typeface="+mn-ea"/>
                </a:endParaRPr>
              </a:p>
            </p:txBody>
          </p:sp>
          <p:sp>
            <p:nvSpPr>
              <p:cNvPr id="162859" name="Rectangle 3">
                <a:extLst>
                  <a:ext uri="{FF2B5EF4-FFF2-40B4-BE49-F238E27FC236}">
                    <a16:creationId xmlns:a16="http://schemas.microsoft.com/office/drawing/2014/main" id="{36EF541B-7064-9111-A069-3C603A099F41}"/>
                  </a:ext>
                </a:extLst>
              </p:cNvPr>
              <p:cNvSpPr>
                <a:spLocks noChangeArrowheads="1"/>
              </p:cNvSpPr>
              <p:nvPr/>
            </p:nvSpPr>
            <p:spPr bwMode="auto">
              <a:xfrm>
                <a:off x="2390394"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2860" name="Rectangle 4">
                <a:extLst>
                  <a:ext uri="{FF2B5EF4-FFF2-40B4-BE49-F238E27FC236}">
                    <a16:creationId xmlns:a16="http://schemas.microsoft.com/office/drawing/2014/main" id="{459250B1-7D8F-1C28-8A17-3B424346B735}"/>
                  </a:ext>
                </a:extLst>
              </p:cNvPr>
              <p:cNvSpPr>
                <a:spLocks noChangeArrowheads="1"/>
              </p:cNvSpPr>
              <p:nvPr/>
            </p:nvSpPr>
            <p:spPr bwMode="auto">
              <a:xfrm>
                <a:off x="2774156"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2861" name="Rectangle 5">
                <a:extLst>
                  <a:ext uri="{FF2B5EF4-FFF2-40B4-BE49-F238E27FC236}">
                    <a16:creationId xmlns:a16="http://schemas.microsoft.com/office/drawing/2014/main" id="{4368363F-1A8C-43D5-58D5-DFE49678F200}"/>
                  </a:ext>
                </a:extLst>
              </p:cNvPr>
              <p:cNvSpPr>
                <a:spLocks noChangeArrowheads="1"/>
              </p:cNvSpPr>
              <p:nvPr/>
            </p:nvSpPr>
            <p:spPr bwMode="auto">
              <a:xfrm>
                <a:off x="3157919"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2862" name="Rectangle 6">
                <a:extLst>
                  <a:ext uri="{FF2B5EF4-FFF2-40B4-BE49-F238E27FC236}">
                    <a16:creationId xmlns:a16="http://schemas.microsoft.com/office/drawing/2014/main" id="{B9FA431D-4CDE-BB00-DDD2-2AAB0A759A51}"/>
                  </a:ext>
                </a:extLst>
              </p:cNvPr>
              <p:cNvSpPr>
                <a:spLocks noChangeArrowheads="1"/>
              </p:cNvSpPr>
              <p:nvPr/>
            </p:nvSpPr>
            <p:spPr bwMode="auto">
              <a:xfrm>
                <a:off x="3537919"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2863" name="Rectangle 7">
                <a:extLst>
                  <a:ext uri="{FF2B5EF4-FFF2-40B4-BE49-F238E27FC236}">
                    <a16:creationId xmlns:a16="http://schemas.microsoft.com/office/drawing/2014/main" id="{08612F0A-835E-782C-E1F0-525B1EAF060E}"/>
                  </a:ext>
                </a:extLst>
              </p:cNvPr>
              <p:cNvSpPr>
                <a:spLocks noChangeArrowheads="1"/>
              </p:cNvSpPr>
              <p:nvPr/>
            </p:nvSpPr>
            <p:spPr bwMode="auto">
              <a:xfrm>
                <a:off x="3925443"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2864" name="Rectangle 8">
                <a:extLst>
                  <a:ext uri="{FF2B5EF4-FFF2-40B4-BE49-F238E27FC236}">
                    <a16:creationId xmlns:a16="http://schemas.microsoft.com/office/drawing/2014/main" id="{2183F57D-4F62-E231-D36C-2AB9447D9657}"/>
                  </a:ext>
                </a:extLst>
              </p:cNvPr>
              <p:cNvSpPr>
                <a:spLocks noChangeArrowheads="1"/>
              </p:cNvSpPr>
              <p:nvPr/>
            </p:nvSpPr>
            <p:spPr bwMode="auto">
              <a:xfrm>
                <a:off x="4312968"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2865" name="Rectangle 9">
                <a:extLst>
                  <a:ext uri="{FF2B5EF4-FFF2-40B4-BE49-F238E27FC236}">
                    <a16:creationId xmlns:a16="http://schemas.microsoft.com/office/drawing/2014/main" id="{244317ED-CD39-51F7-7584-196044ACB063}"/>
                  </a:ext>
                </a:extLst>
              </p:cNvPr>
              <p:cNvSpPr>
                <a:spLocks noChangeArrowheads="1"/>
              </p:cNvSpPr>
              <p:nvPr/>
            </p:nvSpPr>
            <p:spPr bwMode="auto">
              <a:xfrm>
                <a:off x="4692968"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2866" name="Rectangle 10">
                <a:extLst>
                  <a:ext uri="{FF2B5EF4-FFF2-40B4-BE49-F238E27FC236}">
                    <a16:creationId xmlns:a16="http://schemas.microsoft.com/office/drawing/2014/main" id="{D6267AA1-671F-BF78-C9B8-3D05A4CE668E}"/>
                  </a:ext>
                </a:extLst>
              </p:cNvPr>
              <p:cNvSpPr>
                <a:spLocks noChangeArrowheads="1"/>
              </p:cNvSpPr>
              <p:nvPr/>
            </p:nvSpPr>
            <p:spPr bwMode="auto">
              <a:xfrm>
                <a:off x="5076730"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2867" name="Rectangle 11">
                <a:extLst>
                  <a:ext uri="{FF2B5EF4-FFF2-40B4-BE49-F238E27FC236}">
                    <a16:creationId xmlns:a16="http://schemas.microsoft.com/office/drawing/2014/main" id="{BF42D7C3-ADB4-2746-210C-17A8C5C82C0F}"/>
                  </a:ext>
                </a:extLst>
              </p:cNvPr>
              <p:cNvSpPr>
                <a:spLocks noChangeArrowheads="1"/>
              </p:cNvSpPr>
              <p:nvPr/>
            </p:nvSpPr>
            <p:spPr bwMode="auto">
              <a:xfrm>
                <a:off x="5460492" y="598170"/>
                <a:ext cx="300990" cy="60198"/>
              </a:xfrm>
              <a:prstGeom prst="rect">
                <a:avLst/>
              </a:prstGeom>
              <a:solidFill>
                <a:schemeClr val="tx1"/>
              </a:solidFill>
              <a:ln w="31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chemeClr val="bg1"/>
                  </a:solidFill>
                </a:endParaRPr>
              </a:p>
            </p:txBody>
          </p:sp>
          <p:sp>
            <p:nvSpPr>
              <p:cNvPr id="162868" name="Line 21">
                <a:extLst>
                  <a:ext uri="{FF2B5EF4-FFF2-40B4-BE49-F238E27FC236}">
                    <a16:creationId xmlns:a16="http://schemas.microsoft.com/office/drawing/2014/main" id="{1B487632-C269-E562-45AB-CC72073BCC95}"/>
                  </a:ext>
                </a:extLst>
              </p:cNvPr>
              <p:cNvSpPr>
                <a:spLocks noChangeShapeType="1"/>
              </p:cNvSpPr>
              <p:nvPr/>
            </p:nvSpPr>
            <p:spPr bwMode="auto">
              <a:xfrm>
                <a:off x="2390394" y="959358"/>
                <a:ext cx="30099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69" name="Line 22">
                <a:extLst>
                  <a:ext uri="{FF2B5EF4-FFF2-40B4-BE49-F238E27FC236}">
                    <a16:creationId xmlns:a16="http://schemas.microsoft.com/office/drawing/2014/main" id="{B154C9D3-08A6-4DFC-5D3A-3656815EA94D}"/>
                  </a:ext>
                </a:extLst>
              </p:cNvPr>
              <p:cNvSpPr>
                <a:spLocks noChangeShapeType="1"/>
              </p:cNvSpPr>
              <p:nvPr/>
            </p:nvSpPr>
            <p:spPr bwMode="auto">
              <a:xfrm>
                <a:off x="2403094" y="1174750"/>
                <a:ext cx="300990" cy="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70" name="Line 23">
                <a:extLst>
                  <a:ext uri="{FF2B5EF4-FFF2-40B4-BE49-F238E27FC236}">
                    <a16:creationId xmlns:a16="http://schemas.microsoft.com/office/drawing/2014/main" id="{E9F18F70-F89F-F8FF-A8B6-7404DE1EDB20}"/>
                  </a:ext>
                </a:extLst>
              </p:cNvPr>
              <p:cNvSpPr>
                <a:spLocks noChangeShapeType="1"/>
              </p:cNvSpPr>
              <p:nvPr/>
            </p:nvSpPr>
            <p:spPr bwMode="auto">
              <a:xfrm>
                <a:off x="2409444" y="1380744"/>
                <a:ext cx="30099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71" name="Line 24">
                <a:extLst>
                  <a:ext uri="{FF2B5EF4-FFF2-40B4-BE49-F238E27FC236}">
                    <a16:creationId xmlns:a16="http://schemas.microsoft.com/office/drawing/2014/main" id="{52D75278-30B3-0ABC-C1AA-F2122B65C662}"/>
                  </a:ext>
                </a:extLst>
              </p:cNvPr>
              <p:cNvSpPr>
                <a:spLocks noChangeShapeType="1"/>
              </p:cNvSpPr>
              <p:nvPr/>
            </p:nvSpPr>
            <p:spPr bwMode="auto">
              <a:xfrm>
                <a:off x="2409444" y="2283714"/>
                <a:ext cx="300990"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72" name="Line 25">
                <a:extLst>
                  <a:ext uri="{FF2B5EF4-FFF2-40B4-BE49-F238E27FC236}">
                    <a16:creationId xmlns:a16="http://schemas.microsoft.com/office/drawing/2014/main" id="{8F317DA7-EB52-A59F-62D6-E07E51F63221}"/>
                  </a:ext>
                </a:extLst>
              </p:cNvPr>
              <p:cNvSpPr>
                <a:spLocks noChangeShapeType="1"/>
              </p:cNvSpPr>
              <p:nvPr/>
            </p:nvSpPr>
            <p:spPr bwMode="auto">
              <a:xfrm>
                <a:off x="2415794" y="1741932"/>
                <a:ext cx="30099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73" name="Line 26">
                <a:extLst>
                  <a:ext uri="{FF2B5EF4-FFF2-40B4-BE49-F238E27FC236}">
                    <a16:creationId xmlns:a16="http://schemas.microsoft.com/office/drawing/2014/main" id="{560A1317-1424-EF23-1F3B-47C4F92ECF17}"/>
                  </a:ext>
                </a:extLst>
              </p:cNvPr>
              <p:cNvSpPr>
                <a:spLocks noChangeShapeType="1"/>
              </p:cNvSpPr>
              <p:nvPr/>
            </p:nvSpPr>
            <p:spPr bwMode="auto">
              <a:xfrm>
                <a:off x="2415794" y="2644902"/>
                <a:ext cx="300990"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74" name="Line 27">
                <a:extLst>
                  <a:ext uri="{FF2B5EF4-FFF2-40B4-BE49-F238E27FC236}">
                    <a16:creationId xmlns:a16="http://schemas.microsoft.com/office/drawing/2014/main" id="{015C056B-C9C7-C3E3-4BC8-A2D86A9BE87D}"/>
                  </a:ext>
                </a:extLst>
              </p:cNvPr>
              <p:cNvSpPr>
                <a:spLocks noChangeShapeType="1"/>
              </p:cNvSpPr>
              <p:nvPr/>
            </p:nvSpPr>
            <p:spPr bwMode="auto">
              <a:xfrm>
                <a:off x="2409444" y="3547872"/>
                <a:ext cx="30099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75" name="Line 28">
                <a:extLst>
                  <a:ext uri="{FF2B5EF4-FFF2-40B4-BE49-F238E27FC236}">
                    <a16:creationId xmlns:a16="http://schemas.microsoft.com/office/drawing/2014/main" id="{67EB0463-2F53-C76D-9189-6132F1FA85FE}"/>
                  </a:ext>
                </a:extLst>
              </p:cNvPr>
              <p:cNvSpPr>
                <a:spLocks noChangeShapeType="1"/>
              </p:cNvSpPr>
              <p:nvPr/>
            </p:nvSpPr>
            <p:spPr bwMode="auto">
              <a:xfrm>
                <a:off x="2403094" y="4511040"/>
                <a:ext cx="300990" cy="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76" name="Text Box 29">
                <a:extLst>
                  <a:ext uri="{FF2B5EF4-FFF2-40B4-BE49-F238E27FC236}">
                    <a16:creationId xmlns:a16="http://schemas.microsoft.com/office/drawing/2014/main" id="{65BF627C-3787-E56F-1B8D-20629CCBB6B1}"/>
                  </a:ext>
                </a:extLst>
              </p:cNvPr>
              <p:cNvSpPr txBox="1">
                <a:spLocks noChangeArrowheads="1"/>
              </p:cNvSpPr>
              <p:nvPr/>
            </p:nvSpPr>
            <p:spPr bwMode="auto">
              <a:xfrm>
                <a:off x="2429272" y="4270248"/>
                <a:ext cx="209676"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1</a:t>
                </a:r>
              </a:p>
            </p:txBody>
          </p:sp>
          <p:sp>
            <p:nvSpPr>
              <p:cNvPr id="162877" name="Text Box 30">
                <a:extLst>
                  <a:ext uri="{FF2B5EF4-FFF2-40B4-BE49-F238E27FC236}">
                    <a16:creationId xmlns:a16="http://schemas.microsoft.com/office/drawing/2014/main" id="{1575A347-3F6E-C63D-F240-E5A075D5EBF9}"/>
                  </a:ext>
                </a:extLst>
              </p:cNvPr>
              <p:cNvSpPr txBox="1">
                <a:spLocks noChangeArrowheads="1"/>
              </p:cNvSpPr>
              <p:nvPr/>
            </p:nvSpPr>
            <p:spPr bwMode="auto">
              <a:xfrm>
                <a:off x="2389140" y="693166"/>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35</a:t>
                </a:r>
              </a:p>
            </p:txBody>
          </p:sp>
          <p:sp>
            <p:nvSpPr>
              <p:cNvPr id="162878" name="Text Box 31">
                <a:extLst>
                  <a:ext uri="{FF2B5EF4-FFF2-40B4-BE49-F238E27FC236}">
                    <a16:creationId xmlns:a16="http://schemas.microsoft.com/office/drawing/2014/main" id="{B088ACF0-B918-3548-D440-F43A49DCEB45}"/>
                  </a:ext>
                </a:extLst>
              </p:cNvPr>
              <p:cNvSpPr txBox="1">
                <a:spLocks noChangeArrowheads="1"/>
              </p:cNvSpPr>
              <p:nvPr/>
            </p:nvSpPr>
            <p:spPr bwMode="auto">
              <a:xfrm>
                <a:off x="2386569" y="914476"/>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30</a:t>
                </a:r>
              </a:p>
            </p:txBody>
          </p:sp>
          <p:sp>
            <p:nvSpPr>
              <p:cNvPr id="162879" name="Text Box 32">
                <a:extLst>
                  <a:ext uri="{FF2B5EF4-FFF2-40B4-BE49-F238E27FC236}">
                    <a16:creationId xmlns:a16="http://schemas.microsoft.com/office/drawing/2014/main" id="{10B6E35E-2A53-7695-1CFA-1456F9C8FF0B}"/>
                  </a:ext>
                </a:extLst>
              </p:cNvPr>
              <p:cNvSpPr txBox="1">
                <a:spLocks noChangeArrowheads="1"/>
              </p:cNvSpPr>
              <p:nvPr/>
            </p:nvSpPr>
            <p:spPr bwMode="auto">
              <a:xfrm>
                <a:off x="2389140" y="1136650"/>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28</a:t>
                </a:r>
              </a:p>
            </p:txBody>
          </p:sp>
          <p:sp>
            <p:nvSpPr>
              <p:cNvPr id="162880" name="Text Box 33">
                <a:extLst>
                  <a:ext uri="{FF2B5EF4-FFF2-40B4-BE49-F238E27FC236}">
                    <a16:creationId xmlns:a16="http://schemas.microsoft.com/office/drawing/2014/main" id="{EFA83829-68D4-D08C-6186-2007D70CA0BD}"/>
                  </a:ext>
                </a:extLst>
              </p:cNvPr>
              <p:cNvSpPr txBox="1">
                <a:spLocks noChangeArrowheads="1"/>
              </p:cNvSpPr>
              <p:nvPr/>
            </p:nvSpPr>
            <p:spPr bwMode="auto">
              <a:xfrm>
                <a:off x="2390394" y="1488440"/>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24</a:t>
                </a:r>
              </a:p>
            </p:txBody>
          </p:sp>
          <p:sp>
            <p:nvSpPr>
              <p:cNvPr id="162881" name="Text Box 35">
                <a:extLst>
                  <a:ext uri="{FF2B5EF4-FFF2-40B4-BE49-F238E27FC236}">
                    <a16:creationId xmlns:a16="http://schemas.microsoft.com/office/drawing/2014/main" id="{598767A6-3054-FC76-C7BE-F14F960A946E}"/>
                  </a:ext>
                </a:extLst>
              </p:cNvPr>
              <p:cNvSpPr txBox="1">
                <a:spLocks noChangeArrowheads="1"/>
              </p:cNvSpPr>
              <p:nvPr/>
            </p:nvSpPr>
            <p:spPr bwMode="auto">
              <a:xfrm>
                <a:off x="2389140" y="2391410"/>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16</a:t>
                </a:r>
              </a:p>
            </p:txBody>
          </p:sp>
          <p:sp>
            <p:nvSpPr>
              <p:cNvPr id="162882" name="Text Box 36">
                <a:extLst>
                  <a:ext uri="{FF2B5EF4-FFF2-40B4-BE49-F238E27FC236}">
                    <a16:creationId xmlns:a16="http://schemas.microsoft.com/office/drawing/2014/main" id="{3FA6E879-1C15-45F0-6516-408127FE2620}"/>
                  </a:ext>
                </a:extLst>
              </p:cNvPr>
              <p:cNvSpPr txBox="1">
                <a:spLocks noChangeArrowheads="1"/>
              </p:cNvSpPr>
              <p:nvPr/>
            </p:nvSpPr>
            <p:spPr bwMode="auto">
              <a:xfrm>
                <a:off x="2389140" y="3316478"/>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10</a:t>
                </a:r>
              </a:p>
            </p:txBody>
          </p:sp>
          <p:sp>
            <p:nvSpPr>
              <p:cNvPr id="162883" name="Line 37">
                <a:extLst>
                  <a:ext uri="{FF2B5EF4-FFF2-40B4-BE49-F238E27FC236}">
                    <a16:creationId xmlns:a16="http://schemas.microsoft.com/office/drawing/2014/main" id="{506CC821-DE75-E7F2-7E6E-F5AD153ED1FA}"/>
                  </a:ext>
                </a:extLst>
              </p:cNvPr>
              <p:cNvSpPr>
                <a:spLocks noChangeShapeType="1"/>
              </p:cNvSpPr>
              <p:nvPr/>
            </p:nvSpPr>
            <p:spPr bwMode="auto">
              <a:xfrm>
                <a:off x="2428494" y="3341878"/>
                <a:ext cx="30099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84" name="Text Box 38">
                <a:extLst>
                  <a:ext uri="{FF2B5EF4-FFF2-40B4-BE49-F238E27FC236}">
                    <a16:creationId xmlns:a16="http://schemas.microsoft.com/office/drawing/2014/main" id="{37E83974-737C-628D-234E-277C55783426}"/>
                  </a:ext>
                </a:extLst>
              </p:cNvPr>
              <p:cNvSpPr txBox="1">
                <a:spLocks noChangeArrowheads="1"/>
              </p:cNvSpPr>
              <p:nvPr/>
            </p:nvSpPr>
            <p:spPr bwMode="auto">
              <a:xfrm>
                <a:off x="2389140" y="3075686"/>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12</a:t>
                </a:r>
              </a:p>
            </p:txBody>
          </p:sp>
          <p:sp>
            <p:nvSpPr>
              <p:cNvPr id="162885" name="Line 39">
                <a:extLst>
                  <a:ext uri="{FF2B5EF4-FFF2-40B4-BE49-F238E27FC236}">
                    <a16:creationId xmlns:a16="http://schemas.microsoft.com/office/drawing/2014/main" id="{6B96E733-156C-5E5B-2701-8D7D6E9147A1}"/>
                  </a:ext>
                </a:extLst>
              </p:cNvPr>
              <p:cNvSpPr>
                <a:spLocks noChangeShapeType="1"/>
              </p:cNvSpPr>
              <p:nvPr/>
            </p:nvSpPr>
            <p:spPr bwMode="auto">
              <a:xfrm>
                <a:off x="2409444" y="4029456"/>
                <a:ext cx="30099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86" name="Text Box 40">
                <a:extLst>
                  <a:ext uri="{FF2B5EF4-FFF2-40B4-BE49-F238E27FC236}">
                    <a16:creationId xmlns:a16="http://schemas.microsoft.com/office/drawing/2014/main" id="{F0B08BDF-9375-B168-3F8F-68C513BD0B9D}"/>
                  </a:ext>
                </a:extLst>
              </p:cNvPr>
              <p:cNvSpPr txBox="1">
                <a:spLocks noChangeArrowheads="1"/>
              </p:cNvSpPr>
              <p:nvPr/>
            </p:nvSpPr>
            <p:spPr bwMode="auto">
              <a:xfrm>
                <a:off x="2429272" y="3775964"/>
                <a:ext cx="209676"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5</a:t>
                </a:r>
              </a:p>
            </p:txBody>
          </p:sp>
          <p:sp>
            <p:nvSpPr>
              <p:cNvPr id="162887" name="Text Box 33">
                <a:extLst>
                  <a:ext uri="{FF2B5EF4-FFF2-40B4-BE49-F238E27FC236}">
                    <a16:creationId xmlns:a16="http://schemas.microsoft.com/office/drawing/2014/main" id="{0996CB8B-67F5-3B1E-D7D3-66CD8ADA66A6}"/>
                  </a:ext>
                </a:extLst>
              </p:cNvPr>
              <p:cNvSpPr txBox="1">
                <a:spLocks noChangeArrowheads="1"/>
              </p:cNvSpPr>
              <p:nvPr/>
            </p:nvSpPr>
            <p:spPr bwMode="auto">
              <a:xfrm>
                <a:off x="2390394" y="2017522"/>
                <a:ext cx="276079" cy="2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latin typeface="Arial" panose="020B0604020202020204" pitchFamily="34" charset="0"/>
                  </a:rPr>
                  <a:t>20</a:t>
                </a:r>
              </a:p>
            </p:txBody>
          </p:sp>
        </p:grpSp>
        <p:sp>
          <p:nvSpPr>
            <p:cNvPr id="162849" name="Text Box 12">
              <a:extLst>
                <a:ext uri="{FF2B5EF4-FFF2-40B4-BE49-F238E27FC236}">
                  <a16:creationId xmlns:a16="http://schemas.microsoft.com/office/drawing/2014/main" id="{BD075A4A-9A84-A237-A9BD-52DAEE2E1485}"/>
                </a:ext>
              </a:extLst>
            </p:cNvPr>
            <p:cNvSpPr txBox="1">
              <a:spLocks noChangeArrowheads="1"/>
            </p:cNvSpPr>
            <p:nvPr/>
          </p:nvSpPr>
          <p:spPr bwMode="auto">
            <a:xfrm rot="-2086670">
              <a:off x="2912038" y="457172"/>
              <a:ext cx="968826"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DNA Ladder</a:t>
              </a:r>
            </a:p>
          </p:txBody>
        </p:sp>
        <p:sp>
          <p:nvSpPr>
            <p:cNvPr id="162850" name="Text Box 13">
              <a:extLst>
                <a:ext uri="{FF2B5EF4-FFF2-40B4-BE49-F238E27FC236}">
                  <a16:creationId xmlns:a16="http://schemas.microsoft.com/office/drawing/2014/main" id="{C52BFB54-51D0-79C0-A8B0-ABEC0A4FE6CD}"/>
                </a:ext>
              </a:extLst>
            </p:cNvPr>
            <p:cNvSpPr txBox="1">
              <a:spLocks noChangeArrowheads="1"/>
            </p:cNvSpPr>
            <p:nvPr/>
          </p:nvSpPr>
          <p:spPr bwMode="auto">
            <a:xfrm rot="-2086670">
              <a:off x="3399015" y="367877"/>
              <a:ext cx="1323597"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Crime Scene DNA</a:t>
              </a:r>
            </a:p>
          </p:txBody>
        </p:sp>
        <p:sp>
          <p:nvSpPr>
            <p:cNvPr id="162851" name="Text Box 14">
              <a:extLst>
                <a:ext uri="{FF2B5EF4-FFF2-40B4-BE49-F238E27FC236}">
                  <a16:creationId xmlns:a16="http://schemas.microsoft.com/office/drawing/2014/main" id="{BBA681AE-6339-9529-975E-B558957D0DC0}"/>
                </a:ext>
              </a:extLst>
            </p:cNvPr>
            <p:cNvSpPr txBox="1">
              <a:spLocks noChangeArrowheads="1"/>
            </p:cNvSpPr>
            <p:nvPr/>
          </p:nvSpPr>
          <p:spPr bwMode="auto">
            <a:xfrm rot="-2086670">
              <a:off x="3925491" y="378593"/>
              <a:ext cx="1223155"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#1: Will</a:t>
              </a:r>
            </a:p>
          </p:txBody>
        </p:sp>
        <p:sp>
          <p:nvSpPr>
            <p:cNvPr id="162852" name="Text Box 15">
              <a:extLst>
                <a:ext uri="{FF2B5EF4-FFF2-40B4-BE49-F238E27FC236}">
                  <a16:creationId xmlns:a16="http://schemas.microsoft.com/office/drawing/2014/main" id="{B75A240E-447E-1C1B-7975-E675EA53B522}"/>
                </a:ext>
              </a:extLst>
            </p:cNvPr>
            <p:cNvSpPr txBox="1">
              <a:spLocks noChangeArrowheads="1"/>
            </p:cNvSpPr>
            <p:nvPr/>
          </p:nvSpPr>
          <p:spPr bwMode="auto">
            <a:xfrm rot="-2086670">
              <a:off x="4402294" y="326204"/>
              <a:ext cx="1434238"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#2: Natalie</a:t>
              </a:r>
            </a:p>
          </p:txBody>
        </p:sp>
        <p:sp>
          <p:nvSpPr>
            <p:cNvPr id="162853" name="Text Box 16">
              <a:extLst>
                <a:ext uri="{FF2B5EF4-FFF2-40B4-BE49-F238E27FC236}">
                  <a16:creationId xmlns:a16="http://schemas.microsoft.com/office/drawing/2014/main" id="{4C07F062-89ED-29C3-B51A-37E18244E3C2}"/>
                </a:ext>
              </a:extLst>
            </p:cNvPr>
            <p:cNvSpPr txBox="1">
              <a:spLocks noChangeArrowheads="1"/>
            </p:cNvSpPr>
            <p:nvPr/>
          </p:nvSpPr>
          <p:spPr bwMode="auto">
            <a:xfrm rot="-2086670">
              <a:off x="4915092" y="358352"/>
              <a:ext cx="1339980"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#3: Molly</a:t>
              </a:r>
            </a:p>
          </p:txBody>
        </p:sp>
        <p:sp>
          <p:nvSpPr>
            <p:cNvPr id="162854" name="Text Box 17">
              <a:extLst>
                <a:ext uri="{FF2B5EF4-FFF2-40B4-BE49-F238E27FC236}">
                  <a16:creationId xmlns:a16="http://schemas.microsoft.com/office/drawing/2014/main" id="{59DFD55A-6D30-4323-B8BE-B89953E43865}"/>
                </a:ext>
              </a:extLst>
            </p:cNvPr>
            <p:cNvSpPr txBox="1">
              <a:spLocks noChangeArrowheads="1"/>
            </p:cNvSpPr>
            <p:nvPr/>
          </p:nvSpPr>
          <p:spPr bwMode="auto">
            <a:xfrm rot="-2086670">
              <a:off x="5453846" y="364304"/>
              <a:ext cx="1264712"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#4: Jude</a:t>
              </a:r>
            </a:p>
          </p:txBody>
        </p:sp>
        <p:sp>
          <p:nvSpPr>
            <p:cNvPr id="162855" name="Text Box 18">
              <a:extLst>
                <a:ext uri="{FF2B5EF4-FFF2-40B4-BE49-F238E27FC236}">
                  <a16:creationId xmlns:a16="http://schemas.microsoft.com/office/drawing/2014/main" id="{5767F5A1-27D8-C769-0E39-617F26E4D713}"/>
                </a:ext>
              </a:extLst>
            </p:cNvPr>
            <p:cNvSpPr txBox="1">
              <a:spLocks noChangeArrowheads="1"/>
            </p:cNvSpPr>
            <p:nvPr/>
          </p:nvSpPr>
          <p:spPr bwMode="auto">
            <a:xfrm rot="-2086670">
              <a:off x="5920992" y="329777"/>
              <a:ext cx="1446429"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#5: Maggie</a:t>
              </a:r>
            </a:p>
          </p:txBody>
        </p:sp>
        <p:sp>
          <p:nvSpPr>
            <p:cNvPr id="162856" name="Text Box 19">
              <a:extLst>
                <a:ext uri="{FF2B5EF4-FFF2-40B4-BE49-F238E27FC236}">
                  <a16:creationId xmlns:a16="http://schemas.microsoft.com/office/drawing/2014/main" id="{CA9C2831-DD5D-F7B1-E52A-2D8114680209}"/>
                </a:ext>
              </a:extLst>
            </p:cNvPr>
            <p:cNvSpPr txBox="1">
              <a:spLocks noChangeArrowheads="1"/>
            </p:cNvSpPr>
            <p:nvPr/>
          </p:nvSpPr>
          <p:spPr bwMode="auto">
            <a:xfrm rot="-2086670">
              <a:off x="6444433" y="354779"/>
              <a:ext cx="1325591"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#6: Vince</a:t>
              </a:r>
            </a:p>
          </p:txBody>
        </p:sp>
        <p:sp>
          <p:nvSpPr>
            <p:cNvPr id="162857" name="Text Box 20">
              <a:extLst>
                <a:ext uri="{FF2B5EF4-FFF2-40B4-BE49-F238E27FC236}">
                  <a16:creationId xmlns:a16="http://schemas.microsoft.com/office/drawing/2014/main" id="{496EF2C3-2BAC-01DB-445F-3A1FC714D2E4}"/>
                </a:ext>
              </a:extLst>
            </p:cNvPr>
            <p:cNvSpPr txBox="1">
              <a:spLocks noChangeArrowheads="1"/>
            </p:cNvSpPr>
            <p:nvPr/>
          </p:nvSpPr>
          <p:spPr bwMode="auto">
            <a:xfrm rot="-2086670">
              <a:off x="6976343" y="376211"/>
              <a:ext cx="1210042" cy="2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b="1">
                  <a:solidFill>
                    <a:srgbClr val="FF0000"/>
                  </a:solidFill>
                </a:rPr>
                <a:t>Suspect #7: Liza</a:t>
              </a:r>
            </a:p>
          </p:txBody>
        </p:sp>
      </p:grpSp>
      <p:sp>
        <p:nvSpPr>
          <p:cNvPr id="162818" name="Line 41">
            <a:extLst>
              <a:ext uri="{FF2B5EF4-FFF2-40B4-BE49-F238E27FC236}">
                <a16:creationId xmlns:a16="http://schemas.microsoft.com/office/drawing/2014/main" id="{68655CEA-9B90-2AE7-11D8-55051D4B2EC3}"/>
              </a:ext>
            </a:extLst>
          </p:cNvPr>
          <p:cNvSpPr>
            <a:spLocks noChangeShapeType="1"/>
          </p:cNvSpPr>
          <p:nvPr/>
        </p:nvSpPr>
        <p:spPr bwMode="auto">
          <a:xfrm>
            <a:off x="3221038" y="3052763"/>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19" name="Line 42">
            <a:extLst>
              <a:ext uri="{FF2B5EF4-FFF2-40B4-BE49-F238E27FC236}">
                <a16:creationId xmlns:a16="http://schemas.microsoft.com/office/drawing/2014/main" id="{FF234C36-664F-8CE9-32BB-317BEF2D8750}"/>
              </a:ext>
            </a:extLst>
          </p:cNvPr>
          <p:cNvSpPr>
            <a:spLocks noChangeShapeType="1"/>
          </p:cNvSpPr>
          <p:nvPr/>
        </p:nvSpPr>
        <p:spPr bwMode="auto">
          <a:xfrm>
            <a:off x="3221038" y="3679825"/>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20" name="Line 43">
            <a:extLst>
              <a:ext uri="{FF2B5EF4-FFF2-40B4-BE49-F238E27FC236}">
                <a16:creationId xmlns:a16="http://schemas.microsoft.com/office/drawing/2014/main" id="{262B3C86-1940-2DAF-42C3-23A52E6FF5D8}"/>
              </a:ext>
            </a:extLst>
          </p:cNvPr>
          <p:cNvSpPr>
            <a:spLocks noChangeShapeType="1"/>
          </p:cNvSpPr>
          <p:nvPr/>
        </p:nvSpPr>
        <p:spPr bwMode="auto">
          <a:xfrm>
            <a:off x="3221038" y="5048250"/>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21" name="Line 44">
            <a:extLst>
              <a:ext uri="{FF2B5EF4-FFF2-40B4-BE49-F238E27FC236}">
                <a16:creationId xmlns:a16="http://schemas.microsoft.com/office/drawing/2014/main" id="{D4456E87-7DA2-4F0E-1A35-82E2FDD23CD7}"/>
              </a:ext>
            </a:extLst>
          </p:cNvPr>
          <p:cNvSpPr>
            <a:spLocks noChangeShapeType="1"/>
          </p:cNvSpPr>
          <p:nvPr/>
        </p:nvSpPr>
        <p:spPr bwMode="auto">
          <a:xfrm>
            <a:off x="3221038" y="5630863"/>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22" name="Line 45">
            <a:extLst>
              <a:ext uri="{FF2B5EF4-FFF2-40B4-BE49-F238E27FC236}">
                <a16:creationId xmlns:a16="http://schemas.microsoft.com/office/drawing/2014/main" id="{9D337D38-A890-AAC4-17F8-F54678C8D274}"/>
              </a:ext>
            </a:extLst>
          </p:cNvPr>
          <p:cNvSpPr>
            <a:spLocks noChangeShapeType="1"/>
          </p:cNvSpPr>
          <p:nvPr/>
        </p:nvSpPr>
        <p:spPr bwMode="auto">
          <a:xfrm>
            <a:off x="3716338" y="5630863"/>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23" name="Line 46">
            <a:extLst>
              <a:ext uri="{FF2B5EF4-FFF2-40B4-BE49-F238E27FC236}">
                <a16:creationId xmlns:a16="http://schemas.microsoft.com/office/drawing/2014/main" id="{F8B51D29-E107-7433-B6DA-B8BE6D7D827E}"/>
              </a:ext>
            </a:extLst>
          </p:cNvPr>
          <p:cNvSpPr>
            <a:spLocks noChangeShapeType="1"/>
          </p:cNvSpPr>
          <p:nvPr/>
        </p:nvSpPr>
        <p:spPr bwMode="auto">
          <a:xfrm>
            <a:off x="3716338" y="3052763"/>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24" name="Line 47">
            <a:extLst>
              <a:ext uri="{FF2B5EF4-FFF2-40B4-BE49-F238E27FC236}">
                <a16:creationId xmlns:a16="http://schemas.microsoft.com/office/drawing/2014/main" id="{609854D0-D13D-E5A0-5B8D-2437BAF81019}"/>
              </a:ext>
            </a:extLst>
          </p:cNvPr>
          <p:cNvSpPr>
            <a:spLocks noChangeShapeType="1"/>
          </p:cNvSpPr>
          <p:nvPr/>
        </p:nvSpPr>
        <p:spPr bwMode="auto">
          <a:xfrm>
            <a:off x="3716338" y="2339975"/>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25" name="Line 48">
            <a:extLst>
              <a:ext uri="{FF2B5EF4-FFF2-40B4-BE49-F238E27FC236}">
                <a16:creationId xmlns:a16="http://schemas.microsoft.com/office/drawing/2014/main" id="{C13D298E-0D46-655B-9A57-4085C6ECCD18}"/>
              </a:ext>
            </a:extLst>
          </p:cNvPr>
          <p:cNvSpPr>
            <a:spLocks noChangeShapeType="1"/>
          </p:cNvSpPr>
          <p:nvPr/>
        </p:nvSpPr>
        <p:spPr bwMode="auto">
          <a:xfrm>
            <a:off x="4232275" y="3895725"/>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26" name="Line 49">
            <a:extLst>
              <a:ext uri="{FF2B5EF4-FFF2-40B4-BE49-F238E27FC236}">
                <a16:creationId xmlns:a16="http://schemas.microsoft.com/office/drawing/2014/main" id="{FC9AA438-E51C-8710-A8B3-F14D9B61C813}"/>
              </a:ext>
            </a:extLst>
          </p:cNvPr>
          <p:cNvSpPr>
            <a:spLocks noChangeShapeType="1"/>
          </p:cNvSpPr>
          <p:nvPr/>
        </p:nvSpPr>
        <p:spPr bwMode="auto">
          <a:xfrm>
            <a:off x="4232275" y="5286375"/>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27" name="Line 50">
            <a:extLst>
              <a:ext uri="{FF2B5EF4-FFF2-40B4-BE49-F238E27FC236}">
                <a16:creationId xmlns:a16="http://schemas.microsoft.com/office/drawing/2014/main" id="{67B0498F-D2DD-400B-C830-B3BBA24C3C41}"/>
              </a:ext>
            </a:extLst>
          </p:cNvPr>
          <p:cNvSpPr>
            <a:spLocks noChangeShapeType="1"/>
          </p:cNvSpPr>
          <p:nvPr/>
        </p:nvSpPr>
        <p:spPr bwMode="auto">
          <a:xfrm>
            <a:off x="4232275" y="3679825"/>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28" name="Line 51">
            <a:extLst>
              <a:ext uri="{FF2B5EF4-FFF2-40B4-BE49-F238E27FC236}">
                <a16:creationId xmlns:a16="http://schemas.microsoft.com/office/drawing/2014/main" id="{7FC26B62-576C-4AD1-9ECF-75DAD8D1E543}"/>
              </a:ext>
            </a:extLst>
          </p:cNvPr>
          <p:cNvSpPr>
            <a:spLocks noChangeShapeType="1"/>
          </p:cNvSpPr>
          <p:nvPr/>
        </p:nvSpPr>
        <p:spPr bwMode="auto">
          <a:xfrm>
            <a:off x="4232275" y="4483100"/>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29" name="Line 52">
            <a:extLst>
              <a:ext uri="{FF2B5EF4-FFF2-40B4-BE49-F238E27FC236}">
                <a16:creationId xmlns:a16="http://schemas.microsoft.com/office/drawing/2014/main" id="{CD446C59-F12B-48AB-6310-08209ED49E3D}"/>
              </a:ext>
            </a:extLst>
          </p:cNvPr>
          <p:cNvSpPr>
            <a:spLocks noChangeShapeType="1"/>
          </p:cNvSpPr>
          <p:nvPr/>
        </p:nvSpPr>
        <p:spPr bwMode="auto">
          <a:xfrm>
            <a:off x="4699000" y="3895725"/>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30" name="Line 53">
            <a:extLst>
              <a:ext uri="{FF2B5EF4-FFF2-40B4-BE49-F238E27FC236}">
                <a16:creationId xmlns:a16="http://schemas.microsoft.com/office/drawing/2014/main" id="{4C89D91B-F698-72C5-F83B-AF1E4A04F55B}"/>
              </a:ext>
            </a:extLst>
          </p:cNvPr>
          <p:cNvSpPr>
            <a:spLocks noChangeShapeType="1"/>
          </p:cNvSpPr>
          <p:nvPr/>
        </p:nvSpPr>
        <p:spPr bwMode="auto">
          <a:xfrm>
            <a:off x="4699000" y="2419350"/>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31" name="Line 54">
            <a:extLst>
              <a:ext uri="{FF2B5EF4-FFF2-40B4-BE49-F238E27FC236}">
                <a16:creationId xmlns:a16="http://schemas.microsoft.com/office/drawing/2014/main" id="{E56C1E0D-D678-0F53-F395-499D27922F28}"/>
              </a:ext>
            </a:extLst>
          </p:cNvPr>
          <p:cNvSpPr>
            <a:spLocks noChangeShapeType="1"/>
          </p:cNvSpPr>
          <p:nvPr/>
        </p:nvSpPr>
        <p:spPr bwMode="auto">
          <a:xfrm>
            <a:off x="4699000" y="4483100"/>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32" name="Line 55">
            <a:extLst>
              <a:ext uri="{FF2B5EF4-FFF2-40B4-BE49-F238E27FC236}">
                <a16:creationId xmlns:a16="http://schemas.microsoft.com/office/drawing/2014/main" id="{217AE70C-393F-5047-344E-03157E3A60C3}"/>
              </a:ext>
            </a:extLst>
          </p:cNvPr>
          <p:cNvSpPr>
            <a:spLocks noChangeShapeType="1"/>
          </p:cNvSpPr>
          <p:nvPr/>
        </p:nvSpPr>
        <p:spPr bwMode="auto">
          <a:xfrm>
            <a:off x="5194300" y="3679825"/>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33" name="Line 56">
            <a:extLst>
              <a:ext uri="{FF2B5EF4-FFF2-40B4-BE49-F238E27FC236}">
                <a16:creationId xmlns:a16="http://schemas.microsoft.com/office/drawing/2014/main" id="{09B00E84-4E11-1AF0-4145-91CDAD2370BE}"/>
              </a:ext>
            </a:extLst>
          </p:cNvPr>
          <p:cNvSpPr>
            <a:spLocks noChangeShapeType="1"/>
          </p:cNvSpPr>
          <p:nvPr/>
        </p:nvSpPr>
        <p:spPr bwMode="auto">
          <a:xfrm>
            <a:off x="5194300" y="4483100"/>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34" name="Line 57">
            <a:extLst>
              <a:ext uri="{FF2B5EF4-FFF2-40B4-BE49-F238E27FC236}">
                <a16:creationId xmlns:a16="http://schemas.microsoft.com/office/drawing/2014/main" id="{9B0E1AD2-D3F1-1E02-596C-5736B6ED4017}"/>
              </a:ext>
            </a:extLst>
          </p:cNvPr>
          <p:cNvSpPr>
            <a:spLocks noChangeShapeType="1"/>
          </p:cNvSpPr>
          <p:nvPr/>
        </p:nvSpPr>
        <p:spPr bwMode="auto">
          <a:xfrm>
            <a:off x="5194300" y="5048250"/>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35" name="Line 58">
            <a:extLst>
              <a:ext uri="{FF2B5EF4-FFF2-40B4-BE49-F238E27FC236}">
                <a16:creationId xmlns:a16="http://schemas.microsoft.com/office/drawing/2014/main" id="{9B0E168C-1CDC-B1FF-8E9C-005A9DAC2610}"/>
              </a:ext>
            </a:extLst>
          </p:cNvPr>
          <p:cNvSpPr>
            <a:spLocks noChangeShapeType="1"/>
          </p:cNvSpPr>
          <p:nvPr/>
        </p:nvSpPr>
        <p:spPr bwMode="auto">
          <a:xfrm>
            <a:off x="5194300" y="5286375"/>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36" name="Line 59">
            <a:extLst>
              <a:ext uri="{FF2B5EF4-FFF2-40B4-BE49-F238E27FC236}">
                <a16:creationId xmlns:a16="http://schemas.microsoft.com/office/drawing/2014/main" id="{5EE9255A-DB9C-0909-3222-A58FB35283F4}"/>
              </a:ext>
            </a:extLst>
          </p:cNvPr>
          <p:cNvSpPr>
            <a:spLocks noChangeShapeType="1"/>
          </p:cNvSpPr>
          <p:nvPr/>
        </p:nvSpPr>
        <p:spPr bwMode="auto">
          <a:xfrm>
            <a:off x="5194300" y="5630863"/>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37" name="Line 60">
            <a:extLst>
              <a:ext uri="{FF2B5EF4-FFF2-40B4-BE49-F238E27FC236}">
                <a16:creationId xmlns:a16="http://schemas.microsoft.com/office/drawing/2014/main" id="{2FE63D2E-53E3-B67B-7146-A996D3D6C764}"/>
              </a:ext>
            </a:extLst>
          </p:cNvPr>
          <p:cNvSpPr>
            <a:spLocks noChangeShapeType="1"/>
          </p:cNvSpPr>
          <p:nvPr/>
        </p:nvSpPr>
        <p:spPr bwMode="auto">
          <a:xfrm>
            <a:off x="5681663" y="5630863"/>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38" name="Line 61">
            <a:extLst>
              <a:ext uri="{FF2B5EF4-FFF2-40B4-BE49-F238E27FC236}">
                <a16:creationId xmlns:a16="http://schemas.microsoft.com/office/drawing/2014/main" id="{CE4040B1-64F8-7D51-5EA2-763B339EFF30}"/>
              </a:ext>
            </a:extLst>
          </p:cNvPr>
          <p:cNvSpPr>
            <a:spLocks noChangeShapeType="1"/>
          </p:cNvSpPr>
          <p:nvPr/>
        </p:nvSpPr>
        <p:spPr bwMode="auto">
          <a:xfrm>
            <a:off x="5681663" y="3679825"/>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39" name="Line 62">
            <a:extLst>
              <a:ext uri="{FF2B5EF4-FFF2-40B4-BE49-F238E27FC236}">
                <a16:creationId xmlns:a16="http://schemas.microsoft.com/office/drawing/2014/main" id="{AA7F09FE-F41A-96C4-014D-CDADE7C8B70D}"/>
              </a:ext>
            </a:extLst>
          </p:cNvPr>
          <p:cNvSpPr>
            <a:spLocks noChangeShapeType="1"/>
          </p:cNvSpPr>
          <p:nvPr/>
        </p:nvSpPr>
        <p:spPr bwMode="auto">
          <a:xfrm>
            <a:off x="5681663" y="2024063"/>
            <a:ext cx="3127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40" name="Line 63">
            <a:extLst>
              <a:ext uri="{FF2B5EF4-FFF2-40B4-BE49-F238E27FC236}">
                <a16:creationId xmlns:a16="http://schemas.microsoft.com/office/drawing/2014/main" id="{CD746D64-B98A-9D6C-5920-99B1CC5E7953}"/>
              </a:ext>
            </a:extLst>
          </p:cNvPr>
          <p:cNvSpPr>
            <a:spLocks noChangeShapeType="1"/>
          </p:cNvSpPr>
          <p:nvPr/>
        </p:nvSpPr>
        <p:spPr bwMode="auto">
          <a:xfrm>
            <a:off x="6169025" y="2735263"/>
            <a:ext cx="31273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41" name="Line 64">
            <a:extLst>
              <a:ext uri="{FF2B5EF4-FFF2-40B4-BE49-F238E27FC236}">
                <a16:creationId xmlns:a16="http://schemas.microsoft.com/office/drawing/2014/main" id="{6EC43F48-F077-268E-0F03-9CF776855683}"/>
              </a:ext>
            </a:extLst>
          </p:cNvPr>
          <p:cNvSpPr>
            <a:spLocks noChangeShapeType="1"/>
          </p:cNvSpPr>
          <p:nvPr/>
        </p:nvSpPr>
        <p:spPr bwMode="auto">
          <a:xfrm>
            <a:off x="6169025" y="3679825"/>
            <a:ext cx="31273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42" name="Line 65">
            <a:extLst>
              <a:ext uri="{FF2B5EF4-FFF2-40B4-BE49-F238E27FC236}">
                <a16:creationId xmlns:a16="http://schemas.microsoft.com/office/drawing/2014/main" id="{3C969373-DFE0-C667-6A8A-458496E8EF58}"/>
              </a:ext>
            </a:extLst>
          </p:cNvPr>
          <p:cNvSpPr>
            <a:spLocks noChangeShapeType="1"/>
          </p:cNvSpPr>
          <p:nvPr/>
        </p:nvSpPr>
        <p:spPr bwMode="auto">
          <a:xfrm>
            <a:off x="6169025" y="4483100"/>
            <a:ext cx="31273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43" name="Line 66">
            <a:extLst>
              <a:ext uri="{FF2B5EF4-FFF2-40B4-BE49-F238E27FC236}">
                <a16:creationId xmlns:a16="http://schemas.microsoft.com/office/drawing/2014/main" id="{15777E2B-6801-A00C-2E9A-7416F469E4DC}"/>
              </a:ext>
            </a:extLst>
          </p:cNvPr>
          <p:cNvSpPr>
            <a:spLocks noChangeShapeType="1"/>
          </p:cNvSpPr>
          <p:nvPr/>
        </p:nvSpPr>
        <p:spPr bwMode="auto">
          <a:xfrm>
            <a:off x="2708275" y="5630863"/>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44" name="Line 67">
            <a:extLst>
              <a:ext uri="{FF2B5EF4-FFF2-40B4-BE49-F238E27FC236}">
                <a16:creationId xmlns:a16="http://schemas.microsoft.com/office/drawing/2014/main" id="{BCF994D5-BE7B-4D84-4AAB-9998F8B7D2C3}"/>
              </a:ext>
            </a:extLst>
          </p:cNvPr>
          <p:cNvSpPr>
            <a:spLocks noChangeShapeType="1"/>
          </p:cNvSpPr>
          <p:nvPr/>
        </p:nvSpPr>
        <p:spPr bwMode="auto">
          <a:xfrm>
            <a:off x="2708275" y="3679825"/>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45" name="Line 68">
            <a:extLst>
              <a:ext uri="{FF2B5EF4-FFF2-40B4-BE49-F238E27FC236}">
                <a16:creationId xmlns:a16="http://schemas.microsoft.com/office/drawing/2014/main" id="{43148D45-6C77-E05D-BC84-3BF3F7E50C2E}"/>
              </a:ext>
            </a:extLst>
          </p:cNvPr>
          <p:cNvSpPr>
            <a:spLocks noChangeShapeType="1"/>
          </p:cNvSpPr>
          <p:nvPr/>
        </p:nvSpPr>
        <p:spPr bwMode="auto">
          <a:xfrm>
            <a:off x="2708275" y="2024063"/>
            <a:ext cx="3143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46" name="Rectangle 69">
            <a:extLst>
              <a:ext uri="{FF2B5EF4-FFF2-40B4-BE49-F238E27FC236}">
                <a16:creationId xmlns:a16="http://schemas.microsoft.com/office/drawing/2014/main" id="{1C1D544F-7118-058E-4958-903B027A481E}"/>
              </a:ext>
            </a:extLst>
          </p:cNvPr>
          <p:cNvSpPr>
            <a:spLocks noChangeArrowheads="1"/>
          </p:cNvSpPr>
          <p:nvPr/>
        </p:nvSpPr>
        <p:spPr bwMode="auto">
          <a:xfrm>
            <a:off x="2638425" y="1330325"/>
            <a:ext cx="446088" cy="5351463"/>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FFFF00"/>
              </a:solidFill>
            </a:endParaRPr>
          </a:p>
        </p:txBody>
      </p:sp>
      <p:sp>
        <p:nvSpPr>
          <p:cNvPr id="162847" name="Rectangle 69">
            <a:extLst>
              <a:ext uri="{FF2B5EF4-FFF2-40B4-BE49-F238E27FC236}">
                <a16:creationId xmlns:a16="http://schemas.microsoft.com/office/drawing/2014/main" id="{0A2248F7-5C1C-1281-8EFB-87FAB1EB34EA}"/>
              </a:ext>
            </a:extLst>
          </p:cNvPr>
          <p:cNvSpPr>
            <a:spLocks noChangeArrowheads="1"/>
          </p:cNvSpPr>
          <p:nvPr/>
        </p:nvSpPr>
        <p:spPr bwMode="auto">
          <a:xfrm>
            <a:off x="5613400" y="1339850"/>
            <a:ext cx="446088" cy="5351463"/>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solidFill>
                <a:srgbClr val="FFFF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17" descr="DNA Day Suspects-02.jpg">
            <a:extLst>
              <a:ext uri="{FF2B5EF4-FFF2-40B4-BE49-F238E27FC236}">
                <a16:creationId xmlns:a16="http://schemas.microsoft.com/office/drawing/2014/main" id="{7A3862ED-87D1-5F51-ADA3-89718C9DE0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388938"/>
            <a:ext cx="6223000" cy="6096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6914" name="TextBox 2">
            <a:extLst>
              <a:ext uri="{FF2B5EF4-FFF2-40B4-BE49-F238E27FC236}">
                <a16:creationId xmlns:a16="http://schemas.microsoft.com/office/drawing/2014/main" id="{AD85CDDF-0035-7B19-7D91-C355CA95C87B}"/>
              </a:ext>
            </a:extLst>
          </p:cNvPr>
          <p:cNvSpPr txBox="1">
            <a:spLocks noChangeArrowheads="1"/>
          </p:cNvSpPr>
          <p:nvPr/>
        </p:nvSpPr>
        <p:spPr bwMode="auto">
          <a:xfrm rot="-767158">
            <a:off x="1879600" y="2403475"/>
            <a:ext cx="53721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9600">
                <a:solidFill>
                  <a:srgbClr val="FF0000"/>
                </a:solidFill>
                <a:latin typeface="Stencil Std" pitchFamily="1" charset="0"/>
              </a:rPr>
              <a:t>GUILTY!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3">
            <a:extLst>
              <a:ext uri="{FF2B5EF4-FFF2-40B4-BE49-F238E27FC236}">
                <a16:creationId xmlns:a16="http://schemas.microsoft.com/office/drawing/2014/main" id="{2CD530CA-F403-C00E-37E1-B829F19A9D8D}"/>
              </a:ext>
            </a:extLst>
          </p:cNvPr>
          <p:cNvSpPr>
            <a:spLocks noChangeArrowheads="1"/>
          </p:cNvSpPr>
          <p:nvPr/>
        </p:nvSpPr>
        <p:spPr bwMode="auto">
          <a:xfrm>
            <a:off x="685800" y="1524000"/>
            <a:ext cx="7924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20000"/>
              </a:spcBef>
              <a:buFontTx/>
              <a:buChar char="•"/>
            </a:pPr>
            <a:r>
              <a:rPr lang="en-US" altLang="en-US" dirty="0">
                <a:solidFill>
                  <a:srgbClr val="000000"/>
                </a:solidFill>
              </a:rPr>
              <a:t>Do you think that it is fair that students are required to submit a DNA sample simply because they are a member of the Senior class?  </a:t>
            </a:r>
          </a:p>
          <a:p>
            <a:pPr eaLnBrk="1" hangingPunct="1">
              <a:spcBef>
                <a:spcPct val="20000"/>
              </a:spcBef>
              <a:buFontTx/>
              <a:buChar char="•"/>
            </a:pPr>
            <a:endParaRPr lang="en-US" altLang="en-US" dirty="0">
              <a:solidFill>
                <a:srgbClr val="000000"/>
              </a:solidFill>
            </a:endParaRPr>
          </a:p>
          <a:p>
            <a:pPr eaLnBrk="1" hangingPunct="1">
              <a:spcBef>
                <a:spcPct val="20000"/>
              </a:spcBef>
              <a:buFontTx/>
              <a:buChar char="•"/>
            </a:pPr>
            <a:r>
              <a:rPr lang="en-US" altLang="en-US" dirty="0">
                <a:solidFill>
                  <a:srgbClr val="000000"/>
                </a:solidFill>
              </a:rPr>
              <a:t>On what basis should people be required to submit a DNA sample in a criminal investigation?</a:t>
            </a:r>
          </a:p>
          <a:p>
            <a:pPr eaLnBrk="1" hangingPunct="1">
              <a:spcBef>
                <a:spcPct val="20000"/>
              </a:spcBef>
              <a:buFontTx/>
              <a:buChar char="•"/>
            </a:pPr>
            <a:endParaRPr lang="en-US" altLang="en-US" dirty="0">
              <a:solidFill>
                <a:srgbClr val="000000"/>
              </a:solidFill>
            </a:endParaRPr>
          </a:p>
          <a:p>
            <a:pPr eaLnBrk="1" hangingPunct="1">
              <a:spcBef>
                <a:spcPct val="20000"/>
              </a:spcBef>
              <a:buFontTx/>
              <a:buChar char="•"/>
            </a:pPr>
            <a:r>
              <a:rPr lang="en-US" altLang="en-US" dirty="0">
                <a:solidFill>
                  <a:srgbClr val="000000"/>
                </a:solidFill>
              </a:rPr>
              <a:t>What are some potential sources for error in such an investigation?  </a:t>
            </a:r>
          </a:p>
          <a:p>
            <a:pPr eaLnBrk="1" hangingPunct="1">
              <a:spcBef>
                <a:spcPct val="20000"/>
              </a:spcBef>
              <a:buFontTx/>
              <a:buChar char="•"/>
            </a:pPr>
            <a:endParaRPr lang="en-US" altLang="en-US" dirty="0">
              <a:solidFill>
                <a:srgbClr val="000000"/>
              </a:solidFill>
            </a:endParaRPr>
          </a:p>
          <a:p>
            <a:pPr eaLnBrk="1" hangingPunct="1">
              <a:spcBef>
                <a:spcPct val="20000"/>
              </a:spcBef>
              <a:buFontTx/>
              <a:buChar char="•"/>
            </a:pPr>
            <a:r>
              <a:rPr lang="en-US" altLang="en-US" dirty="0">
                <a:solidFill>
                  <a:srgbClr val="000000"/>
                </a:solidFill>
              </a:rPr>
              <a:t>Keeping these in mind, do you think that DNA fingerprinting alone provides substantial enough evidence for positive identification of a criminal?</a:t>
            </a:r>
          </a:p>
          <a:p>
            <a:pPr eaLnBrk="1" hangingPunct="1">
              <a:spcBef>
                <a:spcPct val="20000"/>
              </a:spcBef>
              <a:buFontTx/>
              <a:buChar char="•"/>
            </a:pPr>
            <a:endParaRPr lang="en-US" altLang="en-US" dirty="0">
              <a:solidFill>
                <a:srgbClr val="000000"/>
              </a:solidFill>
            </a:endParaRPr>
          </a:p>
        </p:txBody>
      </p:sp>
      <p:sp>
        <p:nvSpPr>
          <p:cNvPr id="5" name="Rectangle 2">
            <a:extLst>
              <a:ext uri="{FF2B5EF4-FFF2-40B4-BE49-F238E27FC236}">
                <a16:creationId xmlns:a16="http://schemas.microsoft.com/office/drawing/2014/main" id="{24B8FC7C-9CFF-7A90-646D-09FB38AA32A8}"/>
              </a:ext>
            </a:extLst>
          </p:cNvPr>
          <p:cNvSpPr txBox="1">
            <a:spLocks noChangeArrowheads="1"/>
          </p:cNvSpPr>
          <p:nvPr/>
        </p:nvSpPr>
        <p:spPr>
          <a:xfrm>
            <a:off x="101600" y="33338"/>
            <a:ext cx="8953500" cy="1143000"/>
          </a:xfrm>
          <a:prstGeom prst="rect">
            <a:avLst/>
          </a:prstGeom>
        </p:spPr>
        <p:txBody>
          <a:bodyPr anchor="ctr">
            <a:normAutofit/>
          </a:bodyPr>
          <a:lstStyle/>
          <a:p>
            <a:pPr algn="ctr" fontAlgn="auto">
              <a:spcAft>
                <a:spcPts val="0"/>
              </a:spcAft>
              <a:defRPr/>
            </a:pPr>
            <a:endParaRPr lang="en-US" sz="4000" b="1">
              <a:solidFill>
                <a:srgbClr val="000000"/>
              </a:solidFill>
              <a:latin typeface="Calibri"/>
              <a:ea typeface="+mj-ea"/>
              <a:cs typeface="Calibri"/>
            </a:endParaRPr>
          </a:p>
        </p:txBody>
      </p:sp>
      <p:sp>
        <p:nvSpPr>
          <p:cNvPr id="4" name="Rectangle 2">
            <a:extLst>
              <a:ext uri="{FF2B5EF4-FFF2-40B4-BE49-F238E27FC236}">
                <a16:creationId xmlns:a16="http://schemas.microsoft.com/office/drawing/2014/main" id="{34362A97-892E-91F1-9603-6573D8A9EC59}"/>
              </a:ext>
            </a:extLst>
          </p:cNvPr>
          <p:cNvSpPr txBox="1">
            <a:spLocks noChangeArrowheads="1"/>
          </p:cNvSpPr>
          <p:nvPr/>
        </p:nvSpPr>
        <p:spPr>
          <a:xfrm>
            <a:off x="254000" y="169863"/>
            <a:ext cx="8953500" cy="1143000"/>
          </a:xfrm>
          <a:prstGeom prst="rect">
            <a:avLst/>
          </a:prstGeom>
        </p:spPr>
        <p:txBody>
          <a:bodyPr anchor="ctr">
            <a:normAutofit/>
          </a:bodyPr>
          <a:lstStyle/>
          <a:p>
            <a:pPr algn="ctr" fontAlgn="auto">
              <a:spcAft>
                <a:spcPts val="0"/>
              </a:spcAft>
              <a:defRPr/>
            </a:pPr>
            <a:r>
              <a:rPr lang="en-US" sz="4000" b="1">
                <a:solidFill>
                  <a:srgbClr val="000000"/>
                </a:solidFill>
                <a:latin typeface="Calibri"/>
                <a:ea typeface="+mj-ea"/>
                <a:cs typeface="Calibri"/>
              </a:rPr>
              <a:t>ETHICAL CONSIDERATIONS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20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920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920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3">
            <a:extLst>
              <a:ext uri="{FF2B5EF4-FFF2-40B4-BE49-F238E27FC236}">
                <a16:creationId xmlns:a16="http://schemas.microsoft.com/office/drawing/2014/main" id="{F1DA365A-095B-5327-245B-832579B7CDE6}"/>
              </a:ext>
            </a:extLst>
          </p:cNvPr>
          <p:cNvSpPr>
            <a:spLocks noChangeArrowheads="1"/>
          </p:cNvSpPr>
          <p:nvPr/>
        </p:nvSpPr>
        <p:spPr bwMode="auto">
          <a:xfrm>
            <a:off x="0" y="129540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20000"/>
              </a:spcBef>
            </a:pPr>
            <a:r>
              <a:rPr lang="en-US" altLang="en-US" sz="2800">
                <a:solidFill>
                  <a:schemeClr val="bg1"/>
                </a:solidFill>
              </a:rPr>
              <a:t>What kind of forensic analysis do they do?</a:t>
            </a:r>
          </a:p>
        </p:txBody>
      </p:sp>
      <p:grpSp>
        <p:nvGrpSpPr>
          <p:cNvPr id="181250" name="Group 18">
            <a:extLst>
              <a:ext uri="{FF2B5EF4-FFF2-40B4-BE49-F238E27FC236}">
                <a16:creationId xmlns:a16="http://schemas.microsoft.com/office/drawing/2014/main" id="{2E4601C9-D970-A4CD-BAEB-68A8D4E95616}"/>
              </a:ext>
            </a:extLst>
          </p:cNvPr>
          <p:cNvGrpSpPr>
            <a:grpSpLocks/>
          </p:cNvGrpSpPr>
          <p:nvPr/>
        </p:nvGrpSpPr>
        <p:grpSpPr bwMode="auto">
          <a:xfrm>
            <a:off x="698500" y="2362200"/>
            <a:ext cx="8534400" cy="523875"/>
            <a:chOff x="304800" y="1771650"/>
            <a:chExt cx="8534400" cy="392415"/>
          </a:xfrm>
        </p:grpSpPr>
        <p:sp>
          <p:nvSpPr>
            <p:cNvPr id="181259" name="TextBox 4">
              <a:extLst>
                <a:ext uri="{FF2B5EF4-FFF2-40B4-BE49-F238E27FC236}">
                  <a16:creationId xmlns:a16="http://schemas.microsoft.com/office/drawing/2014/main" id="{95D1233B-64B8-293E-2B82-9A5654A692D7}"/>
                </a:ext>
              </a:extLst>
            </p:cNvPr>
            <p:cNvSpPr txBox="1">
              <a:spLocks noChangeArrowheads="1"/>
            </p:cNvSpPr>
            <p:nvPr/>
          </p:nvSpPr>
          <p:spPr bwMode="auto">
            <a:xfrm>
              <a:off x="304800" y="1771650"/>
              <a:ext cx="190500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800" i="1">
                  <a:solidFill>
                    <a:schemeClr val="bg1"/>
                  </a:solidFill>
                </a:rPr>
                <a:t>bite marks</a:t>
              </a:r>
            </a:p>
          </p:txBody>
        </p:sp>
        <p:sp>
          <p:nvSpPr>
            <p:cNvPr id="181260" name="TextBox 5">
              <a:extLst>
                <a:ext uri="{FF2B5EF4-FFF2-40B4-BE49-F238E27FC236}">
                  <a16:creationId xmlns:a16="http://schemas.microsoft.com/office/drawing/2014/main" id="{32289678-2BDC-AF70-5777-BCFF6A252952}"/>
                </a:ext>
              </a:extLst>
            </p:cNvPr>
            <p:cNvSpPr txBox="1">
              <a:spLocks noChangeArrowheads="1"/>
            </p:cNvSpPr>
            <p:nvPr/>
          </p:nvSpPr>
          <p:spPr bwMode="auto">
            <a:xfrm>
              <a:off x="6934200" y="1771650"/>
              <a:ext cx="190500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800" i="1">
                  <a:solidFill>
                    <a:schemeClr val="bg1"/>
                  </a:solidFill>
                </a:rPr>
                <a:t>ballistics</a:t>
              </a:r>
            </a:p>
          </p:txBody>
        </p:sp>
        <p:sp>
          <p:nvSpPr>
            <p:cNvPr id="181261" name="TextBox 6">
              <a:extLst>
                <a:ext uri="{FF2B5EF4-FFF2-40B4-BE49-F238E27FC236}">
                  <a16:creationId xmlns:a16="http://schemas.microsoft.com/office/drawing/2014/main" id="{EFF9F2A2-876C-05E8-21F7-C509048FB031}"/>
                </a:ext>
              </a:extLst>
            </p:cNvPr>
            <p:cNvSpPr txBox="1">
              <a:spLocks noChangeArrowheads="1"/>
            </p:cNvSpPr>
            <p:nvPr/>
          </p:nvSpPr>
          <p:spPr bwMode="auto">
            <a:xfrm>
              <a:off x="2514600" y="1771650"/>
              <a:ext cx="228600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800" i="1">
                  <a:solidFill>
                    <a:schemeClr val="bg1"/>
                  </a:solidFill>
                </a:rPr>
                <a:t>blood spatter</a:t>
              </a:r>
            </a:p>
          </p:txBody>
        </p:sp>
        <p:sp>
          <p:nvSpPr>
            <p:cNvPr id="181262" name="TextBox 9">
              <a:extLst>
                <a:ext uri="{FF2B5EF4-FFF2-40B4-BE49-F238E27FC236}">
                  <a16:creationId xmlns:a16="http://schemas.microsoft.com/office/drawing/2014/main" id="{F3323415-5575-F3AF-D93A-4F83014BA4C3}"/>
                </a:ext>
              </a:extLst>
            </p:cNvPr>
            <p:cNvSpPr txBox="1">
              <a:spLocks noChangeArrowheads="1"/>
            </p:cNvSpPr>
            <p:nvPr/>
          </p:nvSpPr>
          <p:spPr bwMode="auto">
            <a:xfrm>
              <a:off x="4876799" y="1771650"/>
              <a:ext cx="2170759"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800" i="1">
                  <a:solidFill>
                    <a:schemeClr val="bg1"/>
                  </a:solidFill>
                </a:rPr>
                <a:t>handwriting</a:t>
              </a:r>
            </a:p>
          </p:txBody>
        </p:sp>
      </p:grpSp>
      <p:grpSp>
        <p:nvGrpSpPr>
          <p:cNvPr id="181251" name="Group 17">
            <a:extLst>
              <a:ext uri="{FF2B5EF4-FFF2-40B4-BE49-F238E27FC236}">
                <a16:creationId xmlns:a16="http://schemas.microsoft.com/office/drawing/2014/main" id="{5879C5C4-D97A-FDEF-5C7D-3E3E3C210F05}"/>
              </a:ext>
            </a:extLst>
          </p:cNvPr>
          <p:cNvGrpSpPr>
            <a:grpSpLocks/>
          </p:cNvGrpSpPr>
          <p:nvPr/>
        </p:nvGrpSpPr>
        <p:grpSpPr bwMode="auto">
          <a:xfrm>
            <a:off x="1117600" y="3048000"/>
            <a:ext cx="7162800" cy="523875"/>
            <a:chOff x="1066800" y="2286000"/>
            <a:chExt cx="7162800" cy="392415"/>
          </a:xfrm>
        </p:grpSpPr>
        <p:sp>
          <p:nvSpPr>
            <p:cNvPr id="181255" name="TextBox 7">
              <a:extLst>
                <a:ext uri="{FF2B5EF4-FFF2-40B4-BE49-F238E27FC236}">
                  <a16:creationId xmlns:a16="http://schemas.microsoft.com/office/drawing/2014/main" id="{8CDC4557-12EE-8375-A65F-B5794DA3D8E2}"/>
                </a:ext>
              </a:extLst>
            </p:cNvPr>
            <p:cNvSpPr txBox="1">
              <a:spLocks noChangeArrowheads="1"/>
            </p:cNvSpPr>
            <p:nvPr/>
          </p:nvSpPr>
          <p:spPr bwMode="auto">
            <a:xfrm>
              <a:off x="3200400" y="2286000"/>
              <a:ext cx="190500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800" i="1">
                  <a:solidFill>
                    <a:schemeClr val="bg1"/>
                  </a:solidFill>
                </a:rPr>
                <a:t>voices</a:t>
              </a:r>
            </a:p>
          </p:txBody>
        </p:sp>
        <p:sp>
          <p:nvSpPr>
            <p:cNvPr id="181256" name="TextBox 8">
              <a:extLst>
                <a:ext uri="{FF2B5EF4-FFF2-40B4-BE49-F238E27FC236}">
                  <a16:creationId xmlns:a16="http://schemas.microsoft.com/office/drawing/2014/main" id="{29238F05-F78A-090F-A550-C2ECF4B6C018}"/>
                </a:ext>
              </a:extLst>
            </p:cNvPr>
            <p:cNvSpPr txBox="1">
              <a:spLocks noChangeArrowheads="1"/>
            </p:cNvSpPr>
            <p:nvPr/>
          </p:nvSpPr>
          <p:spPr bwMode="auto">
            <a:xfrm>
              <a:off x="1066800" y="2286000"/>
              <a:ext cx="190500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800" i="1">
                  <a:solidFill>
                    <a:schemeClr val="bg1"/>
                  </a:solidFill>
                </a:rPr>
                <a:t>tool marks</a:t>
              </a:r>
            </a:p>
          </p:txBody>
        </p:sp>
        <p:sp>
          <p:nvSpPr>
            <p:cNvPr id="181257" name="TextBox 10">
              <a:extLst>
                <a:ext uri="{FF2B5EF4-FFF2-40B4-BE49-F238E27FC236}">
                  <a16:creationId xmlns:a16="http://schemas.microsoft.com/office/drawing/2014/main" id="{5B356294-8C7C-3E10-BC92-A61AE59A8CFA}"/>
                </a:ext>
              </a:extLst>
            </p:cNvPr>
            <p:cNvSpPr txBox="1">
              <a:spLocks noChangeArrowheads="1"/>
            </p:cNvSpPr>
            <p:nvPr/>
          </p:nvSpPr>
          <p:spPr bwMode="auto">
            <a:xfrm>
              <a:off x="4572000" y="2286000"/>
              <a:ext cx="190500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800" i="1">
                  <a:solidFill>
                    <a:schemeClr val="bg1"/>
                  </a:solidFill>
                </a:rPr>
                <a:t>    hair</a:t>
              </a:r>
            </a:p>
          </p:txBody>
        </p:sp>
        <p:sp>
          <p:nvSpPr>
            <p:cNvPr id="181258" name="TextBox 11">
              <a:extLst>
                <a:ext uri="{FF2B5EF4-FFF2-40B4-BE49-F238E27FC236}">
                  <a16:creationId xmlns:a16="http://schemas.microsoft.com/office/drawing/2014/main" id="{1630EB78-054C-1736-C84F-EF5C8B22ABB5}"/>
                </a:ext>
              </a:extLst>
            </p:cNvPr>
            <p:cNvSpPr txBox="1">
              <a:spLocks noChangeArrowheads="1"/>
            </p:cNvSpPr>
            <p:nvPr/>
          </p:nvSpPr>
          <p:spPr bwMode="auto">
            <a:xfrm>
              <a:off x="6324600" y="2286000"/>
              <a:ext cx="190500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800" i="1">
                  <a:solidFill>
                    <a:schemeClr val="bg1"/>
                  </a:solidFill>
                </a:rPr>
                <a:t>fibers</a:t>
              </a:r>
            </a:p>
          </p:txBody>
        </p:sp>
      </p:grpSp>
      <p:sp>
        <p:nvSpPr>
          <p:cNvPr id="181252" name="TextBox 6">
            <a:extLst>
              <a:ext uri="{FF2B5EF4-FFF2-40B4-BE49-F238E27FC236}">
                <a16:creationId xmlns:a16="http://schemas.microsoft.com/office/drawing/2014/main" id="{FB5F4EB3-FC82-F334-49F7-2D97EBF000D9}"/>
              </a:ext>
            </a:extLst>
          </p:cNvPr>
          <p:cNvSpPr txBox="1">
            <a:spLocks noChangeArrowheads="1"/>
          </p:cNvSpPr>
          <p:nvPr/>
        </p:nvSpPr>
        <p:spPr bwMode="auto">
          <a:xfrm>
            <a:off x="6400800" y="6629400"/>
            <a:ext cx="297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rPr>
              <a:t>Toobin J.  </a:t>
            </a:r>
            <a:r>
              <a:rPr lang="en-US" altLang="en-US" sz="1200" i="1">
                <a:solidFill>
                  <a:schemeClr val="bg1"/>
                </a:solidFill>
              </a:rPr>
              <a:t>New Yorker 30-35, 2007.</a:t>
            </a:r>
          </a:p>
        </p:txBody>
      </p:sp>
      <p:sp>
        <p:nvSpPr>
          <p:cNvPr id="17" name="Rectangle 2">
            <a:extLst>
              <a:ext uri="{FF2B5EF4-FFF2-40B4-BE49-F238E27FC236}">
                <a16:creationId xmlns:a16="http://schemas.microsoft.com/office/drawing/2014/main" id="{39434128-163E-7D0B-C9BA-DD78F7A8C32E}"/>
              </a:ext>
            </a:extLst>
          </p:cNvPr>
          <p:cNvSpPr txBox="1">
            <a:spLocks noChangeArrowheads="1"/>
          </p:cNvSpPr>
          <p:nvPr/>
        </p:nvSpPr>
        <p:spPr>
          <a:xfrm>
            <a:off x="101600" y="33338"/>
            <a:ext cx="8953500" cy="1143000"/>
          </a:xfrm>
          <a:prstGeom prst="rect">
            <a:avLst/>
          </a:prstGeom>
        </p:spPr>
        <p:txBody>
          <a:bodyPr anchor="ctr">
            <a:norm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000" b="1">
                <a:solidFill>
                  <a:schemeClr val="bg1"/>
                </a:solidFill>
              </a:rPr>
              <a:t>Think about TV crime dramas…</a:t>
            </a:r>
          </a:p>
        </p:txBody>
      </p:sp>
      <p:sp>
        <p:nvSpPr>
          <p:cNvPr id="181254" name="TextBox 14">
            <a:extLst>
              <a:ext uri="{FF2B5EF4-FFF2-40B4-BE49-F238E27FC236}">
                <a16:creationId xmlns:a16="http://schemas.microsoft.com/office/drawing/2014/main" id="{9156ECF6-8982-AA84-E07D-092185F8EAD7}"/>
              </a:ext>
            </a:extLst>
          </p:cNvPr>
          <p:cNvSpPr txBox="1">
            <a:spLocks noChangeArrowheads="1"/>
          </p:cNvSpPr>
          <p:nvPr/>
        </p:nvSpPr>
        <p:spPr bwMode="auto">
          <a:xfrm>
            <a:off x="4102100" y="3743325"/>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800" i="1">
                <a:solidFill>
                  <a:schemeClr val="bg1"/>
                </a:solidFill>
              </a:rPr>
              <a:t>    DNA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a:extLst>
              <a:ext uri="{FF2B5EF4-FFF2-40B4-BE49-F238E27FC236}">
                <a16:creationId xmlns:a16="http://schemas.microsoft.com/office/drawing/2014/main" id="{22C411D6-3E26-A425-65DF-57DCE2E0E842}"/>
              </a:ext>
            </a:extLst>
          </p:cNvPr>
          <p:cNvSpPr>
            <a:spLocks noChangeArrowheads="1"/>
          </p:cNvSpPr>
          <p:nvPr/>
        </p:nvSpPr>
        <p:spPr bwMode="auto">
          <a:xfrm>
            <a:off x="0" y="129540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20000"/>
              </a:spcBef>
            </a:pPr>
            <a:r>
              <a:rPr lang="en-US" altLang="en-US" sz="2800">
                <a:solidFill>
                  <a:srgbClr val="000000"/>
                </a:solidFill>
              </a:rPr>
              <a:t>What kind of forensic analysis do they do?</a:t>
            </a:r>
          </a:p>
        </p:txBody>
      </p:sp>
      <p:grpSp>
        <p:nvGrpSpPr>
          <p:cNvPr id="183298" name="Group 18">
            <a:extLst>
              <a:ext uri="{FF2B5EF4-FFF2-40B4-BE49-F238E27FC236}">
                <a16:creationId xmlns:a16="http://schemas.microsoft.com/office/drawing/2014/main" id="{BB00BC43-5D6B-328F-792A-E827A944BA24}"/>
              </a:ext>
            </a:extLst>
          </p:cNvPr>
          <p:cNvGrpSpPr>
            <a:grpSpLocks/>
          </p:cNvGrpSpPr>
          <p:nvPr/>
        </p:nvGrpSpPr>
        <p:grpSpPr bwMode="auto">
          <a:xfrm>
            <a:off x="698500" y="2362200"/>
            <a:ext cx="8534400" cy="369888"/>
            <a:chOff x="304800" y="1771650"/>
            <a:chExt cx="8534400" cy="276999"/>
          </a:xfrm>
        </p:grpSpPr>
        <p:sp>
          <p:nvSpPr>
            <p:cNvPr id="183309" name="TextBox 4">
              <a:extLst>
                <a:ext uri="{FF2B5EF4-FFF2-40B4-BE49-F238E27FC236}">
                  <a16:creationId xmlns:a16="http://schemas.microsoft.com/office/drawing/2014/main" id="{127DB01E-A984-C182-1E5C-071A7908AACE}"/>
                </a:ext>
              </a:extLst>
            </p:cNvPr>
            <p:cNvSpPr txBox="1">
              <a:spLocks noChangeArrowheads="1"/>
            </p:cNvSpPr>
            <p:nvPr/>
          </p:nvSpPr>
          <p:spPr bwMode="auto">
            <a:xfrm>
              <a:off x="304800" y="177165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i="1">
                  <a:solidFill>
                    <a:srgbClr val="000000"/>
                  </a:solidFill>
                </a:rPr>
                <a:t>bite marks</a:t>
              </a:r>
            </a:p>
          </p:txBody>
        </p:sp>
        <p:sp>
          <p:nvSpPr>
            <p:cNvPr id="183310" name="TextBox 5">
              <a:extLst>
                <a:ext uri="{FF2B5EF4-FFF2-40B4-BE49-F238E27FC236}">
                  <a16:creationId xmlns:a16="http://schemas.microsoft.com/office/drawing/2014/main" id="{B5131DFE-A0B8-3405-F463-0AE88FE96607}"/>
                </a:ext>
              </a:extLst>
            </p:cNvPr>
            <p:cNvSpPr txBox="1">
              <a:spLocks noChangeArrowheads="1"/>
            </p:cNvSpPr>
            <p:nvPr/>
          </p:nvSpPr>
          <p:spPr bwMode="auto">
            <a:xfrm>
              <a:off x="6934200" y="177165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i="1">
                  <a:solidFill>
                    <a:srgbClr val="000000"/>
                  </a:solidFill>
                </a:rPr>
                <a:t>ballistics</a:t>
              </a:r>
            </a:p>
          </p:txBody>
        </p:sp>
        <p:sp>
          <p:nvSpPr>
            <p:cNvPr id="183311" name="TextBox 6">
              <a:extLst>
                <a:ext uri="{FF2B5EF4-FFF2-40B4-BE49-F238E27FC236}">
                  <a16:creationId xmlns:a16="http://schemas.microsoft.com/office/drawing/2014/main" id="{93495CA3-E53C-E796-0654-FB67D009A907}"/>
                </a:ext>
              </a:extLst>
            </p:cNvPr>
            <p:cNvSpPr txBox="1">
              <a:spLocks noChangeArrowheads="1"/>
            </p:cNvSpPr>
            <p:nvPr/>
          </p:nvSpPr>
          <p:spPr bwMode="auto">
            <a:xfrm>
              <a:off x="2514600" y="1771650"/>
              <a:ext cx="228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i="1">
                  <a:solidFill>
                    <a:srgbClr val="000000"/>
                  </a:solidFill>
                </a:rPr>
                <a:t>blood spatter</a:t>
              </a:r>
            </a:p>
          </p:txBody>
        </p:sp>
        <p:sp>
          <p:nvSpPr>
            <p:cNvPr id="183312" name="TextBox 9">
              <a:extLst>
                <a:ext uri="{FF2B5EF4-FFF2-40B4-BE49-F238E27FC236}">
                  <a16:creationId xmlns:a16="http://schemas.microsoft.com/office/drawing/2014/main" id="{BAC5F74F-5761-6A77-240F-06FE2F414709}"/>
                </a:ext>
              </a:extLst>
            </p:cNvPr>
            <p:cNvSpPr txBox="1">
              <a:spLocks noChangeArrowheads="1"/>
            </p:cNvSpPr>
            <p:nvPr/>
          </p:nvSpPr>
          <p:spPr bwMode="auto">
            <a:xfrm>
              <a:off x="4876800" y="177165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i="1">
                  <a:solidFill>
                    <a:srgbClr val="000000"/>
                  </a:solidFill>
                </a:rPr>
                <a:t>handwriting</a:t>
              </a:r>
            </a:p>
          </p:txBody>
        </p:sp>
      </p:grpSp>
      <p:grpSp>
        <p:nvGrpSpPr>
          <p:cNvPr id="183299" name="Group 17">
            <a:extLst>
              <a:ext uri="{FF2B5EF4-FFF2-40B4-BE49-F238E27FC236}">
                <a16:creationId xmlns:a16="http://schemas.microsoft.com/office/drawing/2014/main" id="{EF526C71-8ECE-A724-8A72-357D146316F9}"/>
              </a:ext>
            </a:extLst>
          </p:cNvPr>
          <p:cNvGrpSpPr>
            <a:grpSpLocks/>
          </p:cNvGrpSpPr>
          <p:nvPr/>
        </p:nvGrpSpPr>
        <p:grpSpPr bwMode="auto">
          <a:xfrm>
            <a:off x="1117600" y="3048000"/>
            <a:ext cx="7162800" cy="369888"/>
            <a:chOff x="1066800" y="2286000"/>
            <a:chExt cx="7162800" cy="276999"/>
          </a:xfrm>
        </p:grpSpPr>
        <p:sp>
          <p:nvSpPr>
            <p:cNvPr id="183305" name="TextBox 7">
              <a:extLst>
                <a:ext uri="{FF2B5EF4-FFF2-40B4-BE49-F238E27FC236}">
                  <a16:creationId xmlns:a16="http://schemas.microsoft.com/office/drawing/2014/main" id="{13C841A0-E0A7-CACE-334C-3C0B4885F4A9}"/>
                </a:ext>
              </a:extLst>
            </p:cNvPr>
            <p:cNvSpPr txBox="1">
              <a:spLocks noChangeArrowheads="1"/>
            </p:cNvSpPr>
            <p:nvPr/>
          </p:nvSpPr>
          <p:spPr bwMode="auto">
            <a:xfrm>
              <a:off x="3200400" y="228600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i="1">
                  <a:solidFill>
                    <a:srgbClr val="000000"/>
                  </a:solidFill>
                </a:rPr>
                <a:t>voices</a:t>
              </a:r>
            </a:p>
          </p:txBody>
        </p:sp>
        <p:sp>
          <p:nvSpPr>
            <p:cNvPr id="183306" name="TextBox 8">
              <a:extLst>
                <a:ext uri="{FF2B5EF4-FFF2-40B4-BE49-F238E27FC236}">
                  <a16:creationId xmlns:a16="http://schemas.microsoft.com/office/drawing/2014/main" id="{6E9318E5-7207-395E-6F2C-6038692DF2C1}"/>
                </a:ext>
              </a:extLst>
            </p:cNvPr>
            <p:cNvSpPr txBox="1">
              <a:spLocks noChangeArrowheads="1"/>
            </p:cNvSpPr>
            <p:nvPr/>
          </p:nvSpPr>
          <p:spPr bwMode="auto">
            <a:xfrm>
              <a:off x="1066800" y="228600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i="1">
                  <a:solidFill>
                    <a:srgbClr val="000000"/>
                  </a:solidFill>
                </a:rPr>
                <a:t>tool marks</a:t>
              </a:r>
            </a:p>
          </p:txBody>
        </p:sp>
        <p:sp>
          <p:nvSpPr>
            <p:cNvPr id="183307" name="TextBox 10">
              <a:extLst>
                <a:ext uri="{FF2B5EF4-FFF2-40B4-BE49-F238E27FC236}">
                  <a16:creationId xmlns:a16="http://schemas.microsoft.com/office/drawing/2014/main" id="{AA2E97CC-33E7-6B59-FB05-B549847B4B34}"/>
                </a:ext>
              </a:extLst>
            </p:cNvPr>
            <p:cNvSpPr txBox="1">
              <a:spLocks noChangeArrowheads="1"/>
            </p:cNvSpPr>
            <p:nvPr/>
          </p:nvSpPr>
          <p:spPr bwMode="auto">
            <a:xfrm>
              <a:off x="4572000" y="228600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i="1">
                  <a:solidFill>
                    <a:srgbClr val="000000"/>
                  </a:solidFill>
                </a:rPr>
                <a:t>    hair</a:t>
              </a:r>
            </a:p>
          </p:txBody>
        </p:sp>
        <p:sp>
          <p:nvSpPr>
            <p:cNvPr id="183308" name="TextBox 11">
              <a:extLst>
                <a:ext uri="{FF2B5EF4-FFF2-40B4-BE49-F238E27FC236}">
                  <a16:creationId xmlns:a16="http://schemas.microsoft.com/office/drawing/2014/main" id="{710F593C-8AF8-160A-BD9C-CBF4FC8B88A2}"/>
                </a:ext>
              </a:extLst>
            </p:cNvPr>
            <p:cNvSpPr txBox="1">
              <a:spLocks noChangeArrowheads="1"/>
            </p:cNvSpPr>
            <p:nvPr/>
          </p:nvSpPr>
          <p:spPr bwMode="auto">
            <a:xfrm>
              <a:off x="6324600" y="228600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i="1">
                  <a:solidFill>
                    <a:srgbClr val="000000"/>
                  </a:solidFill>
                </a:rPr>
                <a:t>fibers</a:t>
              </a:r>
            </a:p>
          </p:txBody>
        </p:sp>
      </p:grpSp>
      <p:sp>
        <p:nvSpPr>
          <p:cNvPr id="183300" name="TextBox 12">
            <a:extLst>
              <a:ext uri="{FF2B5EF4-FFF2-40B4-BE49-F238E27FC236}">
                <a16:creationId xmlns:a16="http://schemas.microsoft.com/office/drawing/2014/main" id="{EF794E1C-6653-D879-1A40-F1CFAB5ACE9D}"/>
              </a:ext>
            </a:extLst>
          </p:cNvPr>
          <p:cNvSpPr txBox="1">
            <a:spLocks noChangeArrowheads="1"/>
          </p:cNvSpPr>
          <p:nvPr/>
        </p:nvSpPr>
        <p:spPr bwMode="auto">
          <a:xfrm>
            <a:off x="3949700" y="3581400"/>
            <a:ext cx="190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4000" i="1">
                <a:solidFill>
                  <a:srgbClr val="FF0000"/>
                </a:solidFill>
                <a:latin typeface="Broadway" panose="04040905080002020502" pitchFamily="82" charset="0"/>
              </a:rPr>
              <a:t>DNA</a:t>
            </a:r>
          </a:p>
        </p:txBody>
      </p:sp>
      <p:sp>
        <p:nvSpPr>
          <p:cNvPr id="183301" name="Up Arrow 13">
            <a:extLst>
              <a:ext uri="{FF2B5EF4-FFF2-40B4-BE49-F238E27FC236}">
                <a16:creationId xmlns:a16="http://schemas.microsoft.com/office/drawing/2014/main" id="{00E9F332-59F0-382E-A49A-F1B9D524F811}"/>
              </a:ext>
            </a:extLst>
          </p:cNvPr>
          <p:cNvSpPr>
            <a:spLocks noChangeArrowheads="1"/>
          </p:cNvSpPr>
          <p:nvPr/>
        </p:nvSpPr>
        <p:spPr bwMode="auto">
          <a:xfrm>
            <a:off x="4368800" y="4559300"/>
            <a:ext cx="381000" cy="887413"/>
          </a:xfrm>
          <a:prstGeom prst="upArrow">
            <a:avLst>
              <a:gd name="adj1" fmla="val 50000"/>
              <a:gd name="adj2" fmla="val 49948"/>
            </a:avLst>
          </a:prstGeom>
          <a:solidFill>
            <a:srgbClr val="C00000"/>
          </a:solidFill>
          <a:ln w="9525">
            <a:solidFill>
              <a:schemeClr val="tx1"/>
            </a:solidFill>
            <a:round/>
            <a:headEnd/>
            <a:tailEnd/>
          </a:ln>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a:endParaRPr lang="en-US" altLang="en-US">
              <a:solidFill>
                <a:srgbClr val="000000"/>
              </a:solidFill>
              <a:latin typeface="Comic Sans MS" panose="030F0702030302020204" pitchFamily="66" charset="0"/>
            </a:endParaRPr>
          </a:p>
        </p:txBody>
      </p:sp>
      <p:sp>
        <p:nvSpPr>
          <p:cNvPr id="15" name="TextBox 14">
            <a:extLst>
              <a:ext uri="{FF2B5EF4-FFF2-40B4-BE49-F238E27FC236}">
                <a16:creationId xmlns:a16="http://schemas.microsoft.com/office/drawing/2014/main" id="{2281B177-2C18-267F-6DA1-27EB5D8D4A37}"/>
              </a:ext>
            </a:extLst>
          </p:cNvPr>
          <p:cNvSpPr txBox="1"/>
          <p:nvPr/>
        </p:nvSpPr>
        <p:spPr>
          <a:xfrm>
            <a:off x="152400" y="5534025"/>
            <a:ext cx="8763000" cy="831850"/>
          </a:xfrm>
          <a:prstGeom prst="rect">
            <a:avLst/>
          </a:prstGeom>
          <a:noFill/>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a:solidFill>
                  <a:srgbClr val="000000"/>
                </a:solidFill>
                <a:effectLst>
                  <a:outerShdw blurRad="38100" dist="38100" dir="2700000" algn="tl">
                    <a:srgbClr val="FFFFFF"/>
                  </a:outerShdw>
                </a:effectLst>
                <a:latin typeface="Arial Black" panose="020B0A04020102020204" pitchFamily="34" charset="0"/>
              </a:rPr>
              <a:t>only evidence which can link a suspect to a crime with mathematical certainty</a:t>
            </a:r>
          </a:p>
        </p:txBody>
      </p:sp>
      <p:sp>
        <p:nvSpPr>
          <p:cNvPr id="183303" name="TextBox 6">
            <a:extLst>
              <a:ext uri="{FF2B5EF4-FFF2-40B4-BE49-F238E27FC236}">
                <a16:creationId xmlns:a16="http://schemas.microsoft.com/office/drawing/2014/main" id="{270EFA44-E9C4-7483-B573-8D48A84B050F}"/>
              </a:ext>
            </a:extLst>
          </p:cNvPr>
          <p:cNvSpPr txBox="1">
            <a:spLocks noChangeArrowheads="1"/>
          </p:cNvSpPr>
          <p:nvPr/>
        </p:nvSpPr>
        <p:spPr bwMode="auto">
          <a:xfrm>
            <a:off x="6400800" y="6629400"/>
            <a:ext cx="297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rgbClr val="000000"/>
                </a:solidFill>
              </a:rPr>
              <a:t>Toobin J.  </a:t>
            </a:r>
            <a:r>
              <a:rPr lang="en-US" altLang="en-US" sz="1200" i="1">
                <a:solidFill>
                  <a:srgbClr val="000000"/>
                </a:solidFill>
              </a:rPr>
              <a:t>New Yorker 30-35, 2007.</a:t>
            </a:r>
          </a:p>
        </p:txBody>
      </p:sp>
      <p:sp>
        <p:nvSpPr>
          <p:cNvPr id="17" name="Rectangle 2">
            <a:extLst>
              <a:ext uri="{FF2B5EF4-FFF2-40B4-BE49-F238E27FC236}">
                <a16:creationId xmlns:a16="http://schemas.microsoft.com/office/drawing/2014/main" id="{39B85E47-8423-E956-F087-7C03E4770E3E}"/>
              </a:ext>
            </a:extLst>
          </p:cNvPr>
          <p:cNvSpPr txBox="1">
            <a:spLocks noChangeArrowheads="1"/>
          </p:cNvSpPr>
          <p:nvPr/>
        </p:nvSpPr>
        <p:spPr>
          <a:xfrm>
            <a:off x="101600" y="33338"/>
            <a:ext cx="8953500" cy="1143000"/>
          </a:xfrm>
          <a:prstGeom prst="rect">
            <a:avLst/>
          </a:prstGeom>
        </p:spPr>
        <p:txBody>
          <a:bodyPr anchor="ctr">
            <a:norm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000" b="1">
                <a:solidFill>
                  <a:srgbClr val="000000"/>
                </a:solidFill>
              </a:rPr>
              <a:t>Think about TV crime dramas…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5">
            <a:extLst>
              <a:ext uri="{FF2B5EF4-FFF2-40B4-BE49-F238E27FC236}">
                <a16:creationId xmlns:a16="http://schemas.microsoft.com/office/drawing/2014/main" id="{BD4C3F78-D4F5-08FC-21B9-7CEDC32106ED}"/>
              </a:ext>
            </a:extLst>
          </p:cNvPr>
          <p:cNvSpPr txBox="1">
            <a:spLocks noChangeArrowheads="1"/>
          </p:cNvSpPr>
          <p:nvPr/>
        </p:nvSpPr>
        <p:spPr bwMode="auto">
          <a:xfrm>
            <a:off x="0" y="12954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pPr>
            <a:r>
              <a:rPr lang="en-US" altLang="en-US" sz="1800" b="1">
                <a:solidFill>
                  <a:srgbClr val="000000"/>
                </a:solidFill>
              </a:rPr>
              <a:t>Organization dedicated to exonerating wrongfully convicted people through DNA testing.  </a:t>
            </a:r>
          </a:p>
        </p:txBody>
      </p:sp>
      <p:sp>
        <p:nvSpPr>
          <p:cNvPr id="189442" name="Text Box 6">
            <a:extLst>
              <a:ext uri="{FF2B5EF4-FFF2-40B4-BE49-F238E27FC236}">
                <a16:creationId xmlns:a16="http://schemas.microsoft.com/office/drawing/2014/main" id="{EC122C87-61DA-829C-BEDC-AD9C29D682A3}"/>
              </a:ext>
            </a:extLst>
          </p:cNvPr>
          <p:cNvSpPr txBox="1">
            <a:spLocks noChangeArrowheads="1"/>
          </p:cNvSpPr>
          <p:nvPr/>
        </p:nvSpPr>
        <p:spPr bwMode="auto">
          <a:xfrm>
            <a:off x="6781800" y="2573338"/>
            <a:ext cx="21336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2000" u="sng">
                <a:solidFill>
                  <a:srgbClr val="000000"/>
                </a:solidFill>
                <a:latin typeface="Calibri"/>
                <a:ea typeface="ＭＳ Ｐゴシック"/>
                <a:cs typeface="Calibri"/>
              </a:rPr>
              <a:t>As of Feb 2020</a:t>
            </a:r>
            <a:endParaRPr lang="en-US" altLang="en-US" sz="2000" u="sng">
              <a:solidFill>
                <a:srgbClr val="000000"/>
              </a:solidFill>
            </a:endParaRPr>
          </a:p>
          <a:p>
            <a:pPr eaLnBrk="1" hangingPunct="1">
              <a:spcBef>
                <a:spcPct val="50000"/>
              </a:spcBef>
            </a:pPr>
            <a:r>
              <a:rPr lang="en-US" altLang="en-US" sz="2000">
                <a:solidFill>
                  <a:srgbClr val="FF0000"/>
                </a:solidFill>
                <a:latin typeface="Calibri"/>
                <a:ea typeface="ＭＳ Ｐゴシック"/>
                <a:cs typeface="Calibri"/>
              </a:rPr>
              <a:t>375 </a:t>
            </a:r>
            <a:r>
              <a:rPr lang="en-US" altLang="en-US" sz="2000">
                <a:solidFill>
                  <a:srgbClr val="000000"/>
                </a:solidFill>
                <a:latin typeface="Calibri"/>
                <a:ea typeface="ＭＳ Ｐゴシック"/>
                <a:cs typeface="Calibri"/>
              </a:rPr>
              <a:t>people in the United States have been exonerated thanks to DNA testing; 21 were originally sentenced to death 14 in the state of NC</a:t>
            </a:r>
          </a:p>
        </p:txBody>
      </p:sp>
      <p:sp>
        <p:nvSpPr>
          <p:cNvPr id="189443" name="TextBox 6">
            <a:extLst>
              <a:ext uri="{FF2B5EF4-FFF2-40B4-BE49-F238E27FC236}">
                <a16:creationId xmlns:a16="http://schemas.microsoft.com/office/drawing/2014/main" id="{54285F96-5F72-8A52-17AB-8B80B295F0B2}"/>
              </a:ext>
            </a:extLst>
          </p:cNvPr>
          <p:cNvSpPr txBox="1">
            <a:spLocks noChangeArrowheads="1"/>
          </p:cNvSpPr>
          <p:nvPr/>
        </p:nvSpPr>
        <p:spPr bwMode="auto">
          <a:xfrm>
            <a:off x="6877050" y="6048375"/>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000000"/>
                </a:solidFill>
                <a:latin typeface="Times" panose="02020603050405020304" pitchFamily="18" charset="0"/>
              </a:rPr>
              <a:t>© Innocence Project</a:t>
            </a:r>
          </a:p>
          <a:p>
            <a:pPr eaLnBrk="1" hangingPunct="1"/>
            <a:r>
              <a:rPr lang="en-US" altLang="en-US" sz="1200">
                <a:solidFill>
                  <a:srgbClr val="000000"/>
                </a:solidFill>
              </a:rPr>
              <a:t>http://geology.com/state-map/</a:t>
            </a:r>
          </a:p>
        </p:txBody>
      </p:sp>
      <p:pic>
        <p:nvPicPr>
          <p:cNvPr id="189444" name="Picture 8">
            <a:extLst>
              <a:ext uri="{FF2B5EF4-FFF2-40B4-BE49-F238E27FC236}">
                <a16:creationId xmlns:a16="http://schemas.microsoft.com/office/drawing/2014/main" id="{FE75C75F-5492-B8B0-9F7E-CA4AD21D1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81000"/>
            <a:ext cx="37258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5" name="Picture 8" descr="Screen shot 2011-02-07 at 2.52.06 PM_2_2.png">
            <a:extLst>
              <a:ext uri="{FF2B5EF4-FFF2-40B4-BE49-F238E27FC236}">
                <a16:creationId xmlns:a16="http://schemas.microsoft.com/office/drawing/2014/main" id="{D8252866-80F0-A222-3A08-1B246DAA03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325" y="1876425"/>
            <a:ext cx="6030913"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6" name="Picture 7" descr="Screen shot 2011-02-07 at 2.52.06 PM_2_3.png">
            <a:extLst>
              <a:ext uri="{FF2B5EF4-FFF2-40B4-BE49-F238E27FC236}">
                <a16:creationId xmlns:a16="http://schemas.microsoft.com/office/drawing/2014/main" id="{4A680861-0FC6-F08D-1DA7-B0E88B988F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2055813"/>
            <a:ext cx="16764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A barcode with white letters on black background&#10;&#10;Description automatically generated">
            <a:extLst>
              <a:ext uri="{FF2B5EF4-FFF2-40B4-BE49-F238E27FC236}">
                <a16:creationId xmlns:a16="http://schemas.microsoft.com/office/drawing/2014/main" id="{BF8CB9A0-FC1C-7D86-CD45-DAC493BDA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81000"/>
            <a:ext cx="37258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47DD30D-75E2-2E1D-0E8F-29348D0DC949}"/>
              </a:ext>
            </a:extLst>
          </p:cNvPr>
          <p:cNvSpPr txBox="1"/>
          <p:nvPr/>
        </p:nvSpPr>
        <p:spPr>
          <a:xfrm>
            <a:off x="749013" y="1963173"/>
            <a:ext cx="767053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latin typeface="Calibri"/>
                <a:ea typeface="ＭＳ Ｐゴシック"/>
                <a:cs typeface="Calibri"/>
              </a:rPr>
              <a:t>In 1989, </a:t>
            </a:r>
            <a:r>
              <a:rPr lang="en-US" sz="2800">
                <a:solidFill>
                  <a:schemeClr val="bg1"/>
                </a:solidFill>
                <a:latin typeface="Calibri"/>
                <a:ea typeface="ＭＳ Ｐゴシック"/>
                <a:cs typeface="Calibri"/>
              </a:rPr>
              <a:t>The first DNA exoneration took place </a:t>
            </a:r>
          </a:p>
          <a:p>
            <a:r>
              <a:rPr lang="en-US" sz="2800">
                <a:solidFill>
                  <a:schemeClr val="bg1"/>
                </a:solidFill>
                <a:latin typeface="Calibri"/>
                <a:ea typeface="ＭＳ Ｐゴシック"/>
                <a:cs typeface="Calibri"/>
              </a:rPr>
              <a:t>	Since then, 375 exonerations has occurred 	thanks to DNA evidence</a:t>
            </a:r>
          </a:p>
          <a:p>
            <a:endParaRPr lang="en-US" sz="2800">
              <a:solidFill>
                <a:schemeClr val="bg1"/>
              </a:solidFill>
              <a:latin typeface="Calibri"/>
              <a:ea typeface="ＭＳ Ｐゴシック"/>
              <a:cs typeface="Calibri"/>
            </a:endParaRPr>
          </a:p>
          <a:p>
            <a:r>
              <a:rPr lang="en-US" sz="2800" b="1">
                <a:solidFill>
                  <a:schemeClr val="bg1"/>
                </a:solidFill>
                <a:latin typeface="Calibri"/>
                <a:ea typeface="ＭＳ Ｐゴシック"/>
                <a:cs typeface="Calibri"/>
              </a:rPr>
              <a:t>14 --&gt; </a:t>
            </a:r>
            <a:r>
              <a:rPr lang="en-US" sz="2800">
                <a:solidFill>
                  <a:schemeClr val="bg1"/>
                </a:solidFill>
                <a:latin typeface="Calibri"/>
                <a:ea typeface="ＭＳ Ｐゴシック"/>
                <a:cs typeface="Calibri"/>
              </a:rPr>
              <a:t>The average number of years served </a:t>
            </a:r>
          </a:p>
          <a:p>
            <a:r>
              <a:rPr lang="en-US" sz="2800" b="1">
                <a:solidFill>
                  <a:schemeClr val="bg1"/>
                </a:solidFill>
                <a:latin typeface="Calibri"/>
                <a:ea typeface="ＭＳ Ｐゴシック"/>
                <a:cs typeface="Calibri"/>
              </a:rPr>
              <a:t>5,284 --&gt; </a:t>
            </a:r>
            <a:r>
              <a:rPr lang="en-US" sz="2800">
                <a:solidFill>
                  <a:schemeClr val="bg1"/>
                </a:solidFill>
                <a:latin typeface="Calibri"/>
                <a:ea typeface="ＭＳ Ｐゴシック"/>
                <a:cs typeface="Calibri"/>
              </a:rPr>
              <a:t>Total number of years served (of 375)</a:t>
            </a:r>
          </a:p>
          <a:p>
            <a:r>
              <a:rPr lang="en-US" sz="2800" b="1">
                <a:solidFill>
                  <a:schemeClr val="bg1"/>
                </a:solidFill>
                <a:latin typeface="Calibri"/>
                <a:ea typeface="ＭＳ Ｐゴシック"/>
                <a:cs typeface="Calibri"/>
              </a:rPr>
              <a:t>26.6 --&gt; </a:t>
            </a:r>
            <a:r>
              <a:rPr lang="en-US" sz="2800">
                <a:solidFill>
                  <a:schemeClr val="bg1"/>
                </a:solidFill>
                <a:latin typeface="Calibri"/>
                <a:ea typeface="ＭＳ Ｐゴシック"/>
                <a:cs typeface="Calibri"/>
              </a:rPr>
              <a:t>Average age at time of wrongful conviction </a:t>
            </a:r>
          </a:p>
          <a:p>
            <a:r>
              <a:rPr lang="en-US" sz="2800" b="1">
                <a:solidFill>
                  <a:schemeClr val="bg1"/>
                </a:solidFill>
                <a:latin typeface="Calibri"/>
                <a:ea typeface="ＭＳ Ｐゴシック"/>
                <a:cs typeface="Calibri"/>
              </a:rPr>
              <a:t>43 ---&gt; </a:t>
            </a:r>
            <a:r>
              <a:rPr lang="en-US" sz="2800">
                <a:solidFill>
                  <a:schemeClr val="bg1"/>
                </a:solidFill>
                <a:latin typeface="Calibri"/>
                <a:ea typeface="ＭＳ Ｐゴシック"/>
                <a:cs typeface="Calibri"/>
              </a:rPr>
              <a:t>Average age at exoneration </a:t>
            </a:r>
          </a:p>
          <a:p>
            <a:r>
              <a:rPr lang="en-US" sz="2800" b="1">
                <a:solidFill>
                  <a:schemeClr val="bg1"/>
                </a:solidFill>
                <a:latin typeface="Calibri"/>
                <a:ea typeface="ＭＳ Ｐゴシック"/>
                <a:cs typeface="Calibri"/>
              </a:rPr>
              <a:t>21 ---&gt; </a:t>
            </a:r>
            <a:r>
              <a:rPr lang="en-US" sz="2800">
                <a:solidFill>
                  <a:schemeClr val="bg1"/>
                </a:solidFill>
                <a:latin typeface="Calibri"/>
                <a:ea typeface="ＭＳ Ｐゴシック"/>
                <a:cs typeface="Calibri"/>
              </a:rPr>
              <a:t>Served time on death row </a:t>
            </a:r>
          </a:p>
          <a:p>
            <a:r>
              <a:rPr lang="en-US" sz="2800" b="1">
                <a:solidFill>
                  <a:schemeClr val="bg1"/>
                </a:solidFill>
                <a:latin typeface="Calibri"/>
                <a:ea typeface="ＭＳ Ｐゴシック"/>
                <a:cs typeface="Calibri"/>
              </a:rPr>
              <a:t>44 --&gt; </a:t>
            </a:r>
            <a:r>
              <a:rPr lang="en-US" sz="2800">
                <a:solidFill>
                  <a:schemeClr val="bg1"/>
                </a:solidFill>
                <a:latin typeface="Calibri"/>
                <a:ea typeface="ＭＳ Ｐゴシック"/>
                <a:cs typeface="Calibri"/>
              </a:rPr>
              <a:t>Pled guilty to crimes they didn't commit</a:t>
            </a:r>
            <a:endParaRPr lang="en-US" sz="2800">
              <a:solidFill>
                <a:schemeClr val="bg1"/>
              </a:solidFill>
              <a:cs typeface="Calibri"/>
            </a:endParaRPr>
          </a:p>
        </p:txBody>
      </p:sp>
      <p:sp>
        <p:nvSpPr>
          <p:cNvPr id="6" name="TextBox 5">
            <a:extLst>
              <a:ext uri="{FF2B5EF4-FFF2-40B4-BE49-F238E27FC236}">
                <a16:creationId xmlns:a16="http://schemas.microsoft.com/office/drawing/2014/main" id="{9CEDB650-9A36-0BB0-BCA7-36F1CA85E2CC}"/>
              </a:ext>
            </a:extLst>
          </p:cNvPr>
          <p:cNvSpPr txBox="1"/>
          <p:nvPr/>
        </p:nvSpPr>
        <p:spPr>
          <a:xfrm>
            <a:off x="3212682" y="1198246"/>
            <a:ext cx="2743200" cy="523220"/>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latin typeface="Calibri"/>
                <a:ea typeface="ＭＳ Ｐゴシック"/>
                <a:cs typeface="Calibri"/>
              </a:rPr>
              <a:t>FAST FACTS</a:t>
            </a:r>
            <a:endParaRPr lang="en-US" sz="2800" b="1">
              <a:solidFill>
                <a:schemeClr val="bg1"/>
              </a:solidFill>
              <a:cs typeface="Calibri" panose="020F0502020204030204" pitchFamily="34" charset="0"/>
            </a:endParaRPr>
          </a:p>
        </p:txBody>
      </p:sp>
    </p:spTree>
    <p:extLst>
      <p:ext uri="{BB962C8B-B14F-4D97-AF65-F5344CB8AC3E}">
        <p14:creationId xmlns:p14="http://schemas.microsoft.com/office/powerpoint/2010/main" val="332971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Box 6">
            <a:extLst>
              <a:ext uri="{FF2B5EF4-FFF2-40B4-BE49-F238E27FC236}">
                <a16:creationId xmlns:a16="http://schemas.microsoft.com/office/drawing/2014/main" id="{FEF95E1B-48CD-8053-54C5-358EF602BCD0}"/>
              </a:ext>
            </a:extLst>
          </p:cNvPr>
          <p:cNvSpPr txBox="1">
            <a:spLocks noChangeArrowheads="1"/>
          </p:cNvSpPr>
          <p:nvPr/>
        </p:nvSpPr>
        <p:spPr bwMode="auto">
          <a:xfrm>
            <a:off x="0" y="6477000"/>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a:solidFill>
                  <a:srgbClr val="000000"/>
                </a:solidFill>
              </a:rPr>
              <a:t>From innocenceproject.org</a:t>
            </a:r>
          </a:p>
        </p:txBody>
      </p:sp>
      <p:sp>
        <p:nvSpPr>
          <p:cNvPr id="9" name="Rectangle 2">
            <a:extLst>
              <a:ext uri="{FF2B5EF4-FFF2-40B4-BE49-F238E27FC236}">
                <a16:creationId xmlns:a16="http://schemas.microsoft.com/office/drawing/2014/main" id="{C5664ED6-D78C-1CAA-83FF-05BA00076396}"/>
              </a:ext>
            </a:extLst>
          </p:cNvPr>
          <p:cNvSpPr txBox="1">
            <a:spLocks noChangeArrowheads="1"/>
          </p:cNvSpPr>
          <p:nvPr/>
        </p:nvSpPr>
        <p:spPr>
          <a:xfrm>
            <a:off x="101600" y="33338"/>
            <a:ext cx="8953500" cy="1143000"/>
          </a:xfrm>
          <a:prstGeom prst="rect">
            <a:avLst/>
          </a:prstGeom>
        </p:spPr>
        <p:txBody>
          <a:bodyPr anchor="ctr">
            <a:normAutofit/>
          </a:bodyPr>
          <a:lstStyle/>
          <a:p>
            <a:pPr algn="ctr" fontAlgn="auto">
              <a:spcAft>
                <a:spcPts val="0"/>
              </a:spcAft>
              <a:defRPr/>
            </a:pPr>
            <a:r>
              <a:rPr lang="en-US" sz="4000" b="1">
                <a:solidFill>
                  <a:srgbClr val="000000"/>
                </a:solidFill>
                <a:latin typeface="Calibri"/>
                <a:ea typeface="+mj-ea"/>
                <a:cs typeface="Calibri"/>
              </a:rPr>
              <a:t>Ronald Cotton</a:t>
            </a:r>
          </a:p>
        </p:txBody>
      </p:sp>
      <p:pic>
        <p:nvPicPr>
          <p:cNvPr id="191491" name="Picture 1" descr="Screen Shot 2016-02-11 at 12.57.16 PM.png">
            <a:extLst>
              <a:ext uri="{FF2B5EF4-FFF2-40B4-BE49-F238E27FC236}">
                <a16:creationId xmlns:a16="http://schemas.microsoft.com/office/drawing/2014/main" id="{5753DD22-EF6C-7795-EC1D-1901E718FB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0" y="942975"/>
            <a:ext cx="86741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Ronald Cotton">
            <a:extLst>
              <a:ext uri="{FF2B5EF4-FFF2-40B4-BE49-F238E27FC236}">
                <a16:creationId xmlns:a16="http://schemas.microsoft.com/office/drawing/2014/main" id="{57530704-30A2-0764-E526-09C176C0C5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96" t="3000" r="14823"/>
          <a:stretch/>
        </p:blipFill>
        <p:spPr bwMode="auto">
          <a:xfrm>
            <a:off x="437745" y="4206438"/>
            <a:ext cx="2013625" cy="20131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itle 1">
            <a:extLst>
              <a:ext uri="{FF2B5EF4-FFF2-40B4-BE49-F238E27FC236}">
                <a16:creationId xmlns:a16="http://schemas.microsoft.com/office/drawing/2014/main" id="{1F2A0B61-9F26-C304-1047-7BF41C3FE1B5}"/>
              </a:ext>
            </a:extLst>
          </p:cNvPr>
          <p:cNvSpPr>
            <a:spLocks noGrp="1"/>
          </p:cNvSpPr>
          <p:nvPr>
            <p:ph type="title"/>
          </p:nvPr>
        </p:nvSpPr>
        <p:spPr>
          <a:xfrm>
            <a:off x="0" y="282575"/>
            <a:ext cx="8913813" cy="914400"/>
          </a:xfrm>
        </p:spPr>
        <p:txBody>
          <a:bodyPr/>
          <a:lstStyle/>
          <a:p>
            <a:pPr eaLnBrk="1" hangingPunct="1"/>
            <a:r>
              <a:rPr lang="en-US" altLang="en-US" b="1">
                <a:solidFill>
                  <a:srgbClr val="000000"/>
                </a:solidFill>
                <a:ea typeface="ＭＳ Ｐゴシック" panose="020B0600070205080204" pitchFamily="34" charset="-128"/>
              </a:rPr>
              <a:t>SUMMARY</a:t>
            </a:r>
          </a:p>
        </p:txBody>
      </p:sp>
      <p:sp>
        <p:nvSpPr>
          <p:cNvPr id="2" name="Content Placeholder 2">
            <a:extLst>
              <a:ext uri="{FF2B5EF4-FFF2-40B4-BE49-F238E27FC236}">
                <a16:creationId xmlns:a16="http://schemas.microsoft.com/office/drawing/2014/main" id="{DF660EB1-CA86-B4EF-FFD4-05A69D5AC9BA}"/>
              </a:ext>
            </a:extLst>
          </p:cNvPr>
          <p:cNvSpPr>
            <a:spLocks noGrp="1"/>
          </p:cNvSpPr>
          <p:nvPr>
            <p:ph idx="1"/>
          </p:nvPr>
        </p:nvSpPr>
        <p:spPr>
          <a:xfrm>
            <a:off x="368300" y="1119188"/>
            <a:ext cx="8456613" cy="5257800"/>
          </a:xfrm>
        </p:spPr>
        <p:txBody>
          <a:bodyPr/>
          <a:lstStyle/>
          <a:p>
            <a:pPr eaLnBrk="1" hangingPunct="1">
              <a:spcAft>
                <a:spcPts val="1200"/>
              </a:spcAft>
            </a:pPr>
            <a:r>
              <a:rPr lang="en-US" altLang="en-US" sz="2400">
                <a:solidFill>
                  <a:srgbClr val="000000"/>
                </a:solidFill>
                <a:ea typeface="ＭＳ Ｐゴシック" panose="020B0600070205080204" pitchFamily="34" charset="-128"/>
              </a:rPr>
              <a:t>What are the most important things you learned or considered today?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a:extLst>
              <a:ext uri="{FF2B5EF4-FFF2-40B4-BE49-F238E27FC236}">
                <a16:creationId xmlns:a16="http://schemas.microsoft.com/office/drawing/2014/main" id="{EDBCFDC4-2350-24C0-755E-A1F25350990D}"/>
              </a:ext>
            </a:extLst>
          </p:cNvPr>
          <p:cNvSpPr>
            <a:spLocks noGrp="1"/>
          </p:cNvSpPr>
          <p:nvPr>
            <p:ph type="title"/>
          </p:nvPr>
        </p:nvSpPr>
        <p:spPr>
          <a:xfrm>
            <a:off x="0" y="282575"/>
            <a:ext cx="8913813" cy="914400"/>
          </a:xfrm>
        </p:spPr>
        <p:txBody>
          <a:bodyPr/>
          <a:lstStyle/>
          <a:p>
            <a:pPr eaLnBrk="1" hangingPunct="1"/>
            <a:r>
              <a:rPr lang="en-US" altLang="en-US" b="1" dirty="0">
                <a:solidFill>
                  <a:srgbClr val="000000"/>
                </a:solidFill>
                <a:ea typeface="ＭＳ Ｐゴシック" panose="020B0600070205080204" pitchFamily="34" charset="-128"/>
              </a:rPr>
              <a:t>SUMMARY</a:t>
            </a:r>
          </a:p>
        </p:txBody>
      </p:sp>
      <p:sp>
        <p:nvSpPr>
          <p:cNvPr id="201730" name="Content Placeholder 2">
            <a:extLst>
              <a:ext uri="{FF2B5EF4-FFF2-40B4-BE49-F238E27FC236}">
                <a16:creationId xmlns:a16="http://schemas.microsoft.com/office/drawing/2014/main" id="{02058E86-15B2-EA10-35B3-FAEED4C86065}"/>
              </a:ext>
            </a:extLst>
          </p:cNvPr>
          <p:cNvSpPr>
            <a:spLocks noGrp="1"/>
          </p:cNvSpPr>
          <p:nvPr>
            <p:ph idx="1"/>
          </p:nvPr>
        </p:nvSpPr>
        <p:spPr>
          <a:xfrm>
            <a:off x="368300" y="1119188"/>
            <a:ext cx="8456613" cy="5257800"/>
          </a:xfrm>
        </p:spPr>
        <p:txBody>
          <a:bodyPr/>
          <a:lstStyle/>
          <a:p>
            <a:pPr eaLnBrk="1" hangingPunct="1">
              <a:spcAft>
                <a:spcPts val="1200"/>
              </a:spcAft>
            </a:pPr>
            <a:r>
              <a:rPr lang="en-US" altLang="en-US" sz="2400">
                <a:solidFill>
                  <a:srgbClr val="000000"/>
                </a:solidFill>
                <a:ea typeface="ＭＳ Ｐゴシック" panose="020B0600070205080204" pitchFamily="34" charset="-128"/>
              </a:rPr>
              <a:t>Humans share 99.9% identity in DNA sequence</a:t>
            </a:r>
          </a:p>
          <a:p>
            <a:pPr eaLnBrk="1" hangingPunct="1">
              <a:spcAft>
                <a:spcPts val="1200"/>
              </a:spcAft>
            </a:pPr>
            <a:r>
              <a:rPr lang="en-US" altLang="en-US" sz="2400">
                <a:solidFill>
                  <a:srgbClr val="000000"/>
                </a:solidFill>
                <a:ea typeface="ＭＳ Ｐゴシック" panose="020B0600070205080204" pitchFamily="34" charset="-128"/>
              </a:rPr>
              <a:t>Areas of variability are used by forensic scientists to identify individuals</a:t>
            </a:r>
          </a:p>
          <a:p>
            <a:pPr eaLnBrk="1" hangingPunct="1">
              <a:spcAft>
                <a:spcPts val="1200"/>
              </a:spcAft>
            </a:pPr>
            <a:r>
              <a:rPr lang="en-US" altLang="en-US" sz="2400">
                <a:solidFill>
                  <a:srgbClr val="000000"/>
                </a:solidFill>
                <a:ea typeface="ＭＳ Ｐゴシック" panose="020B0600070205080204" pitchFamily="34" charset="-128"/>
              </a:rPr>
              <a:t>Every person has a unique DNA fingerprint, which helps match DNA from crime scenes and suspects</a:t>
            </a:r>
          </a:p>
          <a:p>
            <a:pPr eaLnBrk="1" hangingPunct="1">
              <a:spcAft>
                <a:spcPts val="1200"/>
              </a:spcAft>
            </a:pPr>
            <a:r>
              <a:rPr lang="en-US" altLang="en-US" sz="2400">
                <a:solidFill>
                  <a:srgbClr val="000000"/>
                </a:solidFill>
                <a:ea typeface="ＭＳ Ｐゴシック" panose="020B0600070205080204" pitchFamily="34" charset="-128"/>
              </a:rPr>
              <a:t>DNA evidence is the only evidence that can undeniably identify perpetrators of crime</a:t>
            </a:r>
          </a:p>
          <a:p>
            <a:pPr eaLnBrk="1" hangingPunct="1">
              <a:spcAft>
                <a:spcPts val="1200"/>
              </a:spcAft>
            </a:pPr>
            <a:r>
              <a:rPr lang="en-US" altLang="en-US" sz="2400">
                <a:solidFill>
                  <a:srgbClr val="000000"/>
                </a:solidFill>
                <a:ea typeface="ＭＳ Ｐゴシック" panose="020B0600070205080204" pitchFamily="34" charset="-128"/>
              </a:rPr>
              <a:t>DNA evidence is important to exonerate wrongly convicted individuals</a:t>
            </a:r>
          </a:p>
          <a:p>
            <a:pPr eaLnBrk="1" hangingPunct="1">
              <a:spcAft>
                <a:spcPts val="1200"/>
              </a:spcAft>
            </a:pPr>
            <a:endParaRPr lang="en-US" altLang="en-US" sz="2400">
              <a:solidFill>
                <a:srgbClr val="000000"/>
              </a:solidFill>
              <a:ea typeface="ＭＳ Ｐゴシック"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9D6E5-4965-5BF7-8EA1-E230094A2961}"/>
              </a:ext>
            </a:extLst>
          </p:cNvPr>
          <p:cNvSpPr>
            <a:spLocks noGrp="1"/>
          </p:cNvSpPr>
          <p:nvPr>
            <p:ph type="title"/>
          </p:nvPr>
        </p:nvSpPr>
        <p:spPr/>
        <p:txBody>
          <a:bodyPr/>
          <a:lstStyle/>
          <a:p>
            <a:r>
              <a:rPr lang="en-US">
                <a:solidFill>
                  <a:schemeClr val="bg1"/>
                </a:solidFill>
                <a:ea typeface="ＭＳ Ｐゴシック"/>
              </a:rPr>
              <a:t>What is DNA and why is it important?</a:t>
            </a:r>
            <a:endParaRPr lang="en-US">
              <a:solidFill>
                <a:schemeClr val="bg1"/>
              </a:solidFill>
            </a:endParaRPr>
          </a:p>
        </p:txBody>
      </p:sp>
      <p:pic>
        <p:nvPicPr>
          <p:cNvPr id="4" name="Picture 3" descr="Dna In All Living Things, Artwork Photograph by Bill Sanderson - Fine Art  America">
            <a:extLst>
              <a:ext uri="{FF2B5EF4-FFF2-40B4-BE49-F238E27FC236}">
                <a16:creationId xmlns:a16="http://schemas.microsoft.com/office/drawing/2014/main" id="{570B0833-C565-6710-06AC-2E1795B71285}"/>
              </a:ext>
            </a:extLst>
          </p:cNvPr>
          <p:cNvPicPr>
            <a:picLocks noChangeAspect="1"/>
          </p:cNvPicPr>
          <p:nvPr/>
        </p:nvPicPr>
        <p:blipFill>
          <a:blip r:embed="rId3"/>
          <a:stretch>
            <a:fillRect/>
          </a:stretch>
        </p:blipFill>
        <p:spPr>
          <a:xfrm>
            <a:off x="861588" y="1886041"/>
            <a:ext cx="3532145" cy="3825330"/>
          </a:xfrm>
          <a:prstGeom prst="rect">
            <a:avLst/>
          </a:prstGeom>
        </p:spPr>
      </p:pic>
      <p:pic>
        <p:nvPicPr>
          <p:cNvPr id="1026" name="Picture 2" descr="Tattoo My Science: Double-Helix - Gurdon Institute">
            <a:extLst>
              <a:ext uri="{FF2B5EF4-FFF2-40B4-BE49-F238E27FC236}">
                <a16:creationId xmlns:a16="http://schemas.microsoft.com/office/drawing/2014/main" id="{50E1B2C5-303E-A104-D10F-3BBA18599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4144" y="1980530"/>
            <a:ext cx="3730841" cy="3730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419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BC12-D842-FBFB-98E0-3D0546A4984F}"/>
              </a:ext>
            </a:extLst>
          </p:cNvPr>
          <p:cNvSpPr>
            <a:spLocks noGrp="1"/>
          </p:cNvSpPr>
          <p:nvPr>
            <p:ph type="title"/>
          </p:nvPr>
        </p:nvSpPr>
        <p:spPr/>
        <p:txBody>
          <a:bodyPr/>
          <a:lstStyle/>
          <a:p>
            <a:r>
              <a:rPr lang="en-US" dirty="0">
                <a:solidFill>
                  <a:schemeClr val="bg1"/>
                </a:solidFill>
              </a:rPr>
              <a:t>DNA contains the building </a:t>
            </a:r>
            <a:br>
              <a:rPr lang="en-US" dirty="0">
                <a:solidFill>
                  <a:schemeClr val="bg1"/>
                </a:solidFill>
              </a:rPr>
            </a:br>
            <a:r>
              <a:rPr lang="en-US" dirty="0">
                <a:solidFill>
                  <a:schemeClr val="bg1"/>
                </a:solidFill>
              </a:rPr>
              <a:t>blocks of life</a:t>
            </a:r>
          </a:p>
        </p:txBody>
      </p:sp>
      <p:pic>
        <p:nvPicPr>
          <p:cNvPr id="6" name="Picture 5" descr="steven spielberg jurassic period gif | WiffleGif">
            <a:extLst>
              <a:ext uri="{FF2B5EF4-FFF2-40B4-BE49-F238E27FC236}">
                <a16:creationId xmlns:a16="http://schemas.microsoft.com/office/drawing/2014/main" id="{B1F15BEE-6B06-FCDB-F97F-FD79B9AE945F}"/>
              </a:ext>
            </a:extLst>
          </p:cNvPr>
          <p:cNvPicPr>
            <a:picLocks noChangeAspect="1"/>
          </p:cNvPicPr>
          <p:nvPr/>
        </p:nvPicPr>
        <p:blipFill>
          <a:blip r:embed="rId3"/>
          <a:stretch>
            <a:fillRect/>
          </a:stretch>
        </p:blipFill>
        <p:spPr>
          <a:xfrm>
            <a:off x="1354632" y="2146571"/>
            <a:ext cx="7316334" cy="3962513"/>
          </a:xfrm>
          <a:prstGeom prst="rect">
            <a:avLst/>
          </a:prstGeom>
        </p:spPr>
      </p:pic>
      <p:pic>
        <p:nvPicPr>
          <p:cNvPr id="2052" name="Picture 4" descr="Jurassic Park - Wikipedia">
            <a:extLst>
              <a:ext uri="{FF2B5EF4-FFF2-40B4-BE49-F238E27FC236}">
                <a16:creationId xmlns:a16="http://schemas.microsoft.com/office/drawing/2014/main" id="{5E084C3C-F1F6-DEB4-56BD-1D7B73E83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76773">
            <a:off x="64174" y="1353832"/>
            <a:ext cx="2181225"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803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ADB881DB-21C9-3D40-6B56-CAFE25B00508}"/>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5000" b="1">
                <a:solidFill>
                  <a:srgbClr val="000000"/>
                </a:solidFill>
              </a:rPr>
              <a:t>DNA</a:t>
            </a:r>
          </a:p>
        </p:txBody>
      </p:sp>
      <p:sp>
        <p:nvSpPr>
          <p:cNvPr id="73730" name="Text Box 4">
            <a:extLst>
              <a:ext uri="{FF2B5EF4-FFF2-40B4-BE49-F238E27FC236}">
                <a16:creationId xmlns:a16="http://schemas.microsoft.com/office/drawing/2014/main" id="{F51B66F7-EAFF-9787-6DF4-930F7AA8E5BC}"/>
              </a:ext>
            </a:extLst>
          </p:cNvPr>
          <p:cNvSpPr txBox="1">
            <a:spLocks noChangeArrowheads="1"/>
          </p:cNvSpPr>
          <p:nvPr/>
        </p:nvSpPr>
        <p:spPr bwMode="auto">
          <a:xfrm>
            <a:off x="828675" y="2197100"/>
            <a:ext cx="4116388"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US" altLang="en-US" sz="3100">
                <a:solidFill>
                  <a:srgbClr val="000000"/>
                </a:solidFill>
              </a:rPr>
              <a:t>Let’s discuss DNA and how forensic scientists analyze DNA so that you can solve this crime!</a:t>
            </a:r>
          </a:p>
        </p:txBody>
      </p:sp>
      <p:pic>
        <p:nvPicPr>
          <p:cNvPr id="73731" name="Picture 5">
            <a:extLst>
              <a:ext uri="{FF2B5EF4-FFF2-40B4-BE49-F238E27FC236}">
                <a16:creationId xmlns:a16="http://schemas.microsoft.com/office/drawing/2014/main" id="{7D149BAA-70DF-0CF8-8191-9AE0217321AF}"/>
              </a:ext>
            </a:extLst>
          </p:cNvPr>
          <p:cNvPicPr>
            <a:picLocks noChangeAspect="1" noChangeArrowheads="1"/>
          </p:cNvPicPr>
          <p:nvPr/>
        </p:nvPicPr>
        <p:blipFill>
          <a:blip r:embed="rId2">
            <a:grayscl/>
            <a:biLevel thresh="50000"/>
            <a:extLst>
              <a:ext uri="{28A0092B-C50C-407E-A947-70E740481C1C}">
                <a14:useLocalDpi xmlns:a14="http://schemas.microsoft.com/office/drawing/2010/main" val="0"/>
              </a:ext>
            </a:extLst>
          </a:blip>
          <a:srcRect t="5440"/>
          <a:stretch>
            <a:fillRect/>
          </a:stretch>
        </p:blipFill>
        <p:spPr bwMode="auto">
          <a:xfrm>
            <a:off x="5854700" y="1671638"/>
            <a:ext cx="2451100" cy="351472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8401743C-9B8D-660D-018E-22E82C3F14C1}"/>
              </a:ext>
            </a:extLst>
          </p:cNvPr>
          <p:cNvSpPr>
            <a:spLocks noGrp="1"/>
          </p:cNvSpPr>
          <p:nvPr>
            <p:ph type="title"/>
          </p:nvPr>
        </p:nvSpPr>
        <p:spPr>
          <a:xfrm>
            <a:off x="886120" y="406003"/>
            <a:ext cx="7772400" cy="1143000"/>
          </a:xfrm>
        </p:spPr>
        <p:txBody>
          <a:bodyPr/>
          <a:lstStyle/>
          <a:p>
            <a:pPr eaLnBrk="1" hangingPunct="1"/>
            <a:r>
              <a:rPr lang="en-US" altLang="en-US" sz="3800" dirty="0">
                <a:solidFill>
                  <a:srgbClr val="000000"/>
                </a:solidFill>
                <a:ea typeface="ＭＳ Ｐゴシック" panose="020B0600070205080204" pitchFamily="34" charset="-128"/>
              </a:rPr>
              <a:t>How many base pairs are in the human genome?</a:t>
            </a:r>
          </a:p>
        </p:txBody>
      </p:sp>
      <p:sp>
        <p:nvSpPr>
          <p:cNvPr id="78850" name="Rectangle 2">
            <a:extLst>
              <a:ext uri="{FF2B5EF4-FFF2-40B4-BE49-F238E27FC236}">
                <a16:creationId xmlns:a16="http://schemas.microsoft.com/office/drawing/2014/main" id="{50C0DEBC-85AF-6BFA-8A37-0502879998FB}"/>
              </a:ext>
            </a:extLst>
          </p:cNvPr>
          <p:cNvSpPr>
            <a:spLocks noChangeArrowheads="1"/>
          </p:cNvSpPr>
          <p:nvPr/>
        </p:nvSpPr>
        <p:spPr bwMode="auto">
          <a:xfrm>
            <a:off x="0" y="603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5000" b="1">
              <a:solidFill>
                <a:srgbClr val="000000"/>
              </a:solidFill>
            </a:endParaRPr>
          </a:p>
        </p:txBody>
      </p:sp>
      <p:sp>
        <p:nvSpPr>
          <p:cNvPr id="78851" name="TextBox 3">
            <a:extLst>
              <a:ext uri="{FF2B5EF4-FFF2-40B4-BE49-F238E27FC236}">
                <a16:creationId xmlns:a16="http://schemas.microsoft.com/office/drawing/2014/main" id="{6CEC6801-F773-7293-C9E6-BBC0A428B467}"/>
              </a:ext>
            </a:extLst>
          </p:cNvPr>
          <p:cNvSpPr txBox="1">
            <a:spLocks noChangeArrowheads="1"/>
          </p:cNvSpPr>
          <p:nvPr/>
        </p:nvSpPr>
        <p:spPr bwMode="auto">
          <a:xfrm>
            <a:off x="652706" y="2288953"/>
            <a:ext cx="297826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FontTx/>
              <a:buAutoNum type="alphaLcParenR"/>
            </a:pPr>
            <a:r>
              <a:rPr lang="en-US" altLang="en-US" sz="3600">
                <a:solidFill>
                  <a:schemeClr val="bg1"/>
                </a:solidFill>
              </a:rPr>
              <a:t>3,000</a:t>
            </a:r>
          </a:p>
          <a:p>
            <a:pPr eaLnBrk="1" hangingPunct="1">
              <a:buFontTx/>
              <a:buAutoNum type="alphaLcParenR"/>
            </a:pPr>
            <a:r>
              <a:rPr lang="en-US" altLang="en-US" sz="3600">
                <a:solidFill>
                  <a:schemeClr val="bg1"/>
                </a:solidFill>
              </a:rPr>
              <a:t>300,000</a:t>
            </a:r>
          </a:p>
          <a:p>
            <a:pPr eaLnBrk="1" hangingPunct="1">
              <a:buFontTx/>
              <a:buAutoNum type="alphaLcParenR"/>
            </a:pPr>
            <a:r>
              <a:rPr lang="en-US" altLang="en-US" sz="3600">
                <a:solidFill>
                  <a:schemeClr val="bg1"/>
                </a:solidFill>
              </a:rPr>
              <a:t>3 million</a:t>
            </a:r>
          </a:p>
          <a:p>
            <a:pPr eaLnBrk="1" hangingPunct="1">
              <a:buFontTx/>
              <a:buAutoNum type="alphaLcParenR"/>
            </a:pPr>
            <a:r>
              <a:rPr lang="en-US" altLang="en-US" sz="3600">
                <a:solidFill>
                  <a:schemeClr val="bg1"/>
                </a:solidFill>
              </a:rPr>
              <a:t>3 billion</a:t>
            </a:r>
          </a:p>
          <a:p>
            <a:pPr eaLnBrk="1" hangingPunct="1">
              <a:buFontTx/>
              <a:buAutoNum type="alphaLcParenR"/>
            </a:pPr>
            <a:r>
              <a:rPr lang="en-US" altLang="en-US" sz="3600">
                <a:solidFill>
                  <a:schemeClr val="bg1"/>
                </a:solidFill>
              </a:rPr>
              <a:t>3 trillion</a:t>
            </a:r>
          </a:p>
        </p:txBody>
      </p:sp>
      <p:pic>
        <p:nvPicPr>
          <p:cNvPr id="1028" name="Picture 4" descr="Variation In Humans">
            <a:extLst>
              <a:ext uri="{FF2B5EF4-FFF2-40B4-BE49-F238E27FC236}">
                <a16:creationId xmlns:a16="http://schemas.microsoft.com/office/drawing/2014/main" id="{95BDFE5F-756A-30F5-1156-4A91595F8C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999"/>
          <a:stretch/>
        </p:blipFill>
        <p:spPr bwMode="auto">
          <a:xfrm>
            <a:off x="4086462" y="1894681"/>
            <a:ext cx="4495858" cy="4352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8401743C-9B8D-660D-018E-22E82C3F14C1}"/>
              </a:ext>
            </a:extLst>
          </p:cNvPr>
          <p:cNvSpPr>
            <a:spLocks noGrp="1"/>
          </p:cNvSpPr>
          <p:nvPr>
            <p:ph type="title"/>
          </p:nvPr>
        </p:nvSpPr>
        <p:spPr>
          <a:xfrm>
            <a:off x="886120" y="406003"/>
            <a:ext cx="7772400" cy="1143000"/>
          </a:xfrm>
        </p:spPr>
        <p:txBody>
          <a:bodyPr/>
          <a:lstStyle/>
          <a:p>
            <a:pPr eaLnBrk="1" hangingPunct="1"/>
            <a:r>
              <a:rPr lang="en-US" altLang="en-US" sz="3800" dirty="0">
                <a:solidFill>
                  <a:srgbClr val="000000"/>
                </a:solidFill>
                <a:ea typeface="ＭＳ Ｐゴシック" panose="020B0600070205080204" pitchFamily="34" charset="-128"/>
              </a:rPr>
              <a:t>How many base pairs are in the human genome?</a:t>
            </a:r>
          </a:p>
        </p:txBody>
      </p:sp>
      <p:sp>
        <p:nvSpPr>
          <p:cNvPr id="78850" name="Rectangle 2">
            <a:extLst>
              <a:ext uri="{FF2B5EF4-FFF2-40B4-BE49-F238E27FC236}">
                <a16:creationId xmlns:a16="http://schemas.microsoft.com/office/drawing/2014/main" id="{50C0DEBC-85AF-6BFA-8A37-0502879998FB}"/>
              </a:ext>
            </a:extLst>
          </p:cNvPr>
          <p:cNvSpPr>
            <a:spLocks noChangeArrowheads="1"/>
          </p:cNvSpPr>
          <p:nvPr/>
        </p:nvSpPr>
        <p:spPr bwMode="auto">
          <a:xfrm>
            <a:off x="0" y="603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5000" b="1">
              <a:solidFill>
                <a:srgbClr val="000000"/>
              </a:solidFill>
            </a:endParaRPr>
          </a:p>
        </p:txBody>
      </p:sp>
      <p:sp>
        <p:nvSpPr>
          <p:cNvPr id="78851" name="TextBox 3">
            <a:extLst>
              <a:ext uri="{FF2B5EF4-FFF2-40B4-BE49-F238E27FC236}">
                <a16:creationId xmlns:a16="http://schemas.microsoft.com/office/drawing/2014/main" id="{6CEC6801-F773-7293-C9E6-BBC0A428B467}"/>
              </a:ext>
            </a:extLst>
          </p:cNvPr>
          <p:cNvSpPr txBox="1">
            <a:spLocks noChangeArrowheads="1"/>
          </p:cNvSpPr>
          <p:nvPr/>
        </p:nvSpPr>
        <p:spPr bwMode="auto">
          <a:xfrm>
            <a:off x="652706" y="2288953"/>
            <a:ext cx="297826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FontTx/>
              <a:buAutoNum type="alphaLcParenR"/>
            </a:pPr>
            <a:r>
              <a:rPr lang="en-US" altLang="en-US" sz="3600" dirty="0">
                <a:solidFill>
                  <a:schemeClr val="bg1"/>
                </a:solidFill>
              </a:rPr>
              <a:t>3,000</a:t>
            </a:r>
          </a:p>
          <a:p>
            <a:pPr eaLnBrk="1" hangingPunct="1">
              <a:buFontTx/>
              <a:buAutoNum type="alphaLcParenR"/>
            </a:pPr>
            <a:r>
              <a:rPr lang="en-US" altLang="en-US" sz="3600" dirty="0">
                <a:solidFill>
                  <a:schemeClr val="bg1"/>
                </a:solidFill>
              </a:rPr>
              <a:t>300,000</a:t>
            </a:r>
          </a:p>
          <a:p>
            <a:pPr eaLnBrk="1" hangingPunct="1">
              <a:buFontTx/>
              <a:buAutoNum type="alphaLcParenR"/>
            </a:pPr>
            <a:r>
              <a:rPr lang="en-US" altLang="en-US" sz="3600" dirty="0">
                <a:solidFill>
                  <a:schemeClr val="bg1"/>
                </a:solidFill>
              </a:rPr>
              <a:t>3 million</a:t>
            </a:r>
          </a:p>
          <a:p>
            <a:pPr eaLnBrk="1" hangingPunct="1">
              <a:buFontTx/>
              <a:buAutoNum type="alphaLcParenR"/>
            </a:pPr>
            <a:r>
              <a:rPr lang="en-US" altLang="en-US" sz="3600" dirty="0">
                <a:solidFill>
                  <a:srgbClr val="FF0000"/>
                </a:solidFill>
              </a:rPr>
              <a:t>3 billion</a:t>
            </a:r>
          </a:p>
          <a:p>
            <a:pPr eaLnBrk="1" hangingPunct="1">
              <a:buFontTx/>
              <a:buAutoNum type="alphaLcParenR"/>
            </a:pPr>
            <a:r>
              <a:rPr lang="en-US" altLang="en-US" sz="3600" dirty="0">
                <a:solidFill>
                  <a:schemeClr val="bg1"/>
                </a:solidFill>
              </a:rPr>
              <a:t>3 trillion</a:t>
            </a:r>
          </a:p>
        </p:txBody>
      </p:sp>
      <p:pic>
        <p:nvPicPr>
          <p:cNvPr id="1028" name="Picture 4" descr="Variation In Humans">
            <a:extLst>
              <a:ext uri="{FF2B5EF4-FFF2-40B4-BE49-F238E27FC236}">
                <a16:creationId xmlns:a16="http://schemas.microsoft.com/office/drawing/2014/main" id="{95BDFE5F-756A-30F5-1156-4A91595F8C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999"/>
          <a:stretch/>
        </p:blipFill>
        <p:spPr bwMode="auto">
          <a:xfrm>
            <a:off x="4086462" y="1894681"/>
            <a:ext cx="4495858"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462630"/>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TotalTime>
  <Words>2596</Words>
  <Application>Microsoft Office PowerPoint</Application>
  <PresentationFormat>On-screen Show (4:3)</PresentationFormat>
  <Paragraphs>462</Paragraphs>
  <Slides>49</Slides>
  <Notes>45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ＭＳ Ｐゴシック</vt:lpstr>
      <vt:lpstr>Arial</vt:lpstr>
      <vt:lpstr>Arial Black</vt:lpstr>
      <vt:lpstr>ArialMT</vt:lpstr>
      <vt:lpstr>Broadway</vt:lpstr>
      <vt:lpstr>Calibri</vt:lpstr>
      <vt:lpstr>Chalkduster</vt:lpstr>
      <vt:lpstr>Comic Sans MS</vt:lpstr>
      <vt:lpstr>Courier New</vt:lpstr>
      <vt:lpstr>Gill Sans</vt:lpstr>
      <vt:lpstr>Helvetica</vt:lpstr>
      <vt:lpstr>Stencil Std</vt:lpstr>
      <vt:lpstr>Times</vt:lpstr>
      <vt:lpstr>Office Theme</vt:lpstr>
      <vt:lpstr>PowerPoint Presentation</vt:lpstr>
      <vt:lpstr>Why am I here?</vt:lpstr>
      <vt:lpstr>PowerPoint Presentation</vt:lpstr>
      <vt:lpstr>Urgent Announcement from  the Principal!</vt:lpstr>
      <vt:lpstr>What is DNA and why is it important?</vt:lpstr>
      <vt:lpstr>DNA contains the building  blocks of life</vt:lpstr>
      <vt:lpstr>PowerPoint Presentation</vt:lpstr>
      <vt:lpstr>How many base pairs are in the human genome?</vt:lpstr>
      <vt:lpstr>How many base pairs are in the human genome?</vt:lpstr>
      <vt:lpstr>What percent of your DNA is similar to any other person in the world?</vt:lpstr>
      <vt:lpstr>What percent of your DNA is similar to any other person in the world?</vt:lpstr>
      <vt:lpstr>Even though we all share 99.9% genetic identity…</vt:lpstr>
      <vt:lpstr>PowerPoint Presentation</vt:lpstr>
      <vt:lpstr>PowerPoint Presentation</vt:lpstr>
      <vt:lpstr>PowerPoint Presentation</vt:lpstr>
      <vt:lpstr>Ok forensics scientists…  Let’s isolate DNA!</vt:lpstr>
      <vt:lpstr>DNA Isolation Method</vt:lpstr>
      <vt:lpstr>Baby Guppy wants to know what fishbowl they belong in </vt:lpstr>
      <vt:lpstr>PowerPoint Presentation</vt:lpstr>
      <vt:lpstr>How do forensic scientists get enough DNA from a tiny sample in order to run an analysis?</vt:lpstr>
      <vt:lpstr>PowerPoint Presentation</vt:lpstr>
      <vt:lpstr>PowerPoint Presentation</vt:lpstr>
      <vt:lpstr>How do we get DNA fragments from all that DNA?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Suspect #1: Will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Daniela Munoz</dc:creator>
  <cp:lastModifiedBy>Brandt, Patrick Daniel</cp:lastModifiedBy>
  <cp:revision>1</cp:revision>
  <dcterms:created xsi:type="dcterms:W3CDTF">2011-09-22T14:20:53Z</dcterms:created>
  <dcterms:modified xsi:type="dcterms:W3CDTF">2024-04-04T15:43:28Z</dcterms:modified>
</cp:coreProperties>
</file>