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40" d="100"/>
          <a:sy n="40" d="100"/>
        </p:scale>
        <p:origin x="15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7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8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9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2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4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9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3BC7-1335-467E-A0B7-393ED86A7B39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DC80-0385-4034-88D2-577EF3782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060" y="1211580"/>
            <a:ext cx="8183880" cy="43891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8046720" y="1828800"/>
            <a:ext cx="4389120" cy="315468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92040" y="2331720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1"/>
                </a:solidFill>
              </a:rPr>
              <a:t>C</a:t>
            </a:r>
            <a:endParaRPr lang="en-US" sz="1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4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91540" y="800100"/>
            <a:ext cx="9121140" cy="51206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74920" y="22080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</a:rPr>
              <a:t>A</a:t>
            </a:r>
            <a:endParaRPr lang="en-US" sz="12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618220" y="1714500"/>
            <a:ext cx="2583180" cy="33832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htning Bolt 1"/>
          <p:cNvSpPr/>
          <p:nvPr/>
        </p:nvSpPr>
        <p:spPr bwMode="auto">
          <a:xfrm rot="19064624">
            <a:off x="64273" y="384563"/>
            <a:ext cx="11158944" cy="6563189"/>
          </a:xfrm>
          <a:prstGeom prst="lightningBol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pitchFamily="-109" charset="-128"/>
              <a:cs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486" y="2583180"/>
            <a:ext cx="50765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UV Damage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8539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rot="643175">
            <a:off x="1299607" y="116754"/>
            <a:ext cx="8820159" cy="3914914"/>
            <a:chOff x="1394460" y="800100"/>
            <a:chExt cx="9166860" cy="5120640"/>
          </a:xfrm>
        </p:grpSpPr>
        <p:sp>
          <p:nvSpPr>
            <p:cNvPr id="2" name="Oval 1"/>
            <p:cNvSpPr/>
            <p:nvPr/>
          </p:nvSpPr>
          <p:spPr>
            <a:xfrm>
              <a:off x="1394460" y="800100"/>
              <a:ext cx="9121140" cy="512064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385309" y="1893603"/>
              <a:ext cx="143040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0" b="1" dirty="0">
                  <a:solidFill>
                    <a:schemeClr val="bg1"/>
                  </a:solidFill>
                </a:rPr>
                <a:t>T</a:t>
              </a:r>
              <a:endParaRPr lang="en-US" sz="120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7978140" y="1714500"/>
              <a:ext cx="2583180" cy="33832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 rot="20273741">
            <a:off x="1089851" y="2246064"/>
            <a:ext cx="8509498" cy="4174146"/>
            <a:chOff x="1394460" y="800100"/>
            <a:chExt cx="9166860" cy="5120640"/>
          </a:xfrm>
        </p:grpSpPr>
        <p:sp>
          <p:nvSpPr>
            <p:cNvPr id="7" name="Oval 6"/>
            <p:cNvSpPr/>
            <p:nvPr/>
          </p:nvSpPr>
          <p:spPr>
            <a:xfrm>
              <a:off x="1394460" y="800100"/>
              <a:ext cx="9121140" cy="512064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74920" y="2208044"/>
              <a:ext cx="1430406" cy="1938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0" b="1" dirty="0">
                  <a:solidFill>
                    <a:schemeClr val="bg1"/>
                  </a:solidFill>
                </a:rPr>
                <a:t>T</a:t>
              </a:r>
              <a:endParaRPr lang="en-US" sz="120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978140" y="1714500"/>
              <a:ext cx="2583180" cy="33832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217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 bwMode="auto">
          <a:xfrm>
            <a:off x="1143845" y="665610"/>
            <a:ext cx="9326035" cy="539229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pitchFamily="-109" charset="-128"/>
              <a:cs typeface="ヒラギノ角ゴ ProN W3" pitchFamily="-109" charset="-128"/>
              <a:sym typeface="Gill Sans" pitchFamily="-10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98040" y="945331"/>
            <a:ext cx="1785133" cy="3461373"/>
            <a:chOff x="7864740" y="1154881"/>
            <a:chExt cx="1785133" cy="3461373"/>
          </a:xfrm>
        </p:grpSpPr>
        <p:pic>
          <p:nvPicPr>
            <p:cNvPr id="3" name="Picture 2" descr="Scheren, Schnitt, Bearbeiten, Büro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554973">
              <a:off x="7065270" y="2031651"/>
              <a:ext cx="3461373" cy="1707833"/>
            </a:xfrm>
            <a:prstGeom prst="rect">
              <a:avLst/>
            </a:prstGeom>
            <a:noFill/>
          </p:spPr>
        </p:pic>
        <p:sp>
          <p:nvSpPr>
            <p:cNvPr id="4" name="Oval 3"/>
            <p:cNvSpPr/>
            <p:nvPr/>
          </p:nvSpPr>
          <p:spPr>
            <a:xfrm>
              <a:off x="8910965" y="1276065"/>
              <a:ext cx="301274" cy="5882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604793">
              <a:off x="7864740" y="1473039"/>
              <a:ext cx="373874" cy="9579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309591" y="2376462"/>
            <a:ext cx="59650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Endonuclease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6160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 bwMode="auto">
          <a:xfrm>
            <a:off x="1143845" y="665610"/>
            <a:ext cx="9326035" cy="539229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pitchFamily="-109" charset="-128"/>
              <a:cs typeface="ヒラギノ角ゴ ProN W3" pitchFamily="-109" charset="-128"/>
              <a:sym typeface="Gill Sans" pitchFamily="-10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87840" y="1078681"/>
            <a:ext cx="1785133" cy="3461373"/>
            <a:chOff x="7864740" y="1154881"/>
            <a:chExt cx="1785133" cy="3461373"/>
          </a:xfrm>
          <a:scene3d>
            <a:camera prst="orthographicFront">
              <a:rot lat="0" lon="10800000" rev="0"/>
            </a:camera>
            <a:lightRig rig="threePt" dir="t"/>
          </a:scene3d>
        </p:grpSpPr>
        <p:pic>
          <p:nvPicPr>
            <p:cNvPr id="4" name="Picture 3" descr="Scheren, Schnitt, Bearbeiten, Büro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554973">
              <a:off x="7065270" y="2031651"/>
              <a:ext cx="3461373" cy="1707833"/>
            </a:xfrm>
            <a:prstGeom prst="rect">
              <a:avLst/>
            </a:prstGeom>
            <a:noFill/>
          </p:spPr>
        </p:pic>
        <p:sp>
          <p:nvSpPr>
            <p:cNvPr id="5" name="Oval 4"/>
            <p:cNvSpPr/>
            <p:nvPr/>
          </p:nvSpPr>
          <p:spPr>
            <a:xfrm>
              <a:off x="8910965" y="1276065"/>
              <a:ext cx="301274" cy="5882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604793">
              <a:off x="7864740" y="1473039"/>
              <a:ext cx="373874" cy="9579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662141" y="2490762"/>
            <a:ext cx="59650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Endonuclease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159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 bwMode="auto">
          <a:xfrm>
            <a:off x="1787596" y="1568665"/>
            <a:ext cx="8821248" cy="3416419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pitchFamily="-109" charset="-128"/>
              <a:cs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6123" y="2923899"/>
            <a:ext cx="71241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DNA Polymerase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1268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 rot="278235">
            <a:off x="1942008" y="284345"/>
            <a:ext cx="8188725" cy="6280739"/>
          </a:xfrm>
          <a:prstGeom prst="irregularSeal2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pitchFamily="-109" charset="-128"/>
              <a:cs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7568" y="2762994"/>
            <a:ext cx="27176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Ligase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97832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 rot="2009984">
            <a:off x="2206703" y="380597"/>
            <a:ext cx="8188725" cy="6280739"/>
          </a:xfrm>
          <a:prstGeom prst="irregularSeal2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109" charset="0"/>
              <a:ea typeface="ヒラギノ角ゴ ProN W3" pitchFamily="-109" charset="-128"/>
              <a:cs typeface="ヒラギノ角ゴ ProN W3" pitchFamily="-109" charset="-128"/>
              <a:sym typeface="Gill Sans" pitchFamily="-10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7568" y="2762994"/>
            <a:ext cx="27176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Ligase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501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060" y="1211580"/>
            <a:ext cx="8183880" cy="43891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8046720" y="1828800"/>
            <a:ext cx="4389120" cy="315468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92040" y="2331720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1"/>
                </a:solidFill>
              </a:rPr>
              <a:t>C</a:t>
            </a:r>
            <a:endParaRPr lang="en-US" sz="1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7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060" y="1211580"/>
            <a:ext cx="9418320" cy="4389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16200000">
            <a:off x="6184142" y="1823559"/>
            <a:ext cx="4389120" cy="315468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9020" y="24366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</a:rPr>
              <a:t>G</a:t>
            </a:r>
            <a:endParaRPr lang="en-US" sz="1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5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060" y="1211580"/>
            <a:ext cx="9418320" cy="4389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16200000">
            <a:off x="6184142" y="1823559"/>
            <a:ext cx="4389120" cy="315468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9020" y="24366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</a:rPr>
              <a:t>G</a:t>
            </a:r>
            <a:endParaRPr lang="en-US" sz="1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3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4460" y="800100"/>
            <a:ext cx="9121140" cy="51206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74920" y="22080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1"/>
                </a:solidFill>
              </a:rPr>
              <a:t>T</a:t>
            </a:r>
            <a:endParaRPr lang="en-US" sz="12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978140" y="1714500"/>
            <a:ext cx="2583180" cy="33832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5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4460" y="800100"/>
            <a:ext cx="9121140" cy="51206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74920" y="22080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1"/>
                </a:solidFill>
              </a:rPr>
              <a:t>T</a:t>
            </a:r>
            <a:endParaRPr lang="en-US" sz="12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978140" y="1714500"/>
            <a:ext cx="2583180" cy="33832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4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4460" y="800100"/>
            <a:ext cx="9121140" cy="51206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74920" y="22080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bg1"/>
                </a:solidFill>
              </a:rPr>
              <a:t>T</a:t>
            </a:r>
            <a:endParaRPr lang="en-US" sz="12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978140" y="1714500"/>
            <a:ext cx="2583180" cy="33832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3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91540" y="800100"/>
            <a:ext cx="9121140" cy="51206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74920" y="22080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</a:rPr>
              <a:t>A</a:t>
            </a:r>
            <a:endParaRPr lang="en-US" sz="12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618220" y="1714500"/>
            <a:ext cx="2583180" cy="33832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91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91540" y="800100"/>
            <a:ext cx="9121140" cy="51206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74920" y="2208044"/>
            <a:ext cx="1430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</a:rPr>
              <a:t>A</a:t>
            </a:r>
            <a:endParaRPr lang="en-US" sz="12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618220" y="1714500"/>
            <a:ext cx="2583180" cy="33832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8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Gill Sans</vt:lpstr>
      <vt:lpstr>ヒラギノ角ゴ ProN W3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Schaefer</dc:creator>
  <cp:lastModifiedBy>Kristi Schaefer</cp:lastModifiedBy>
  <cp:revision>4</cp:revision>
  <dcterms:created xsi:type="dcterms:W3CDTF">2015-12-29T21:36:28Z</dcterms:created>
  <dcterms:modified xsi:type="dcterms:W3CDTF">2015-12-29T21:59:43Z</dcterms:modified>
</cp:coreProperties>
</file>